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61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72" r:id="rId9"/>
    <p:sldId id="261" r:id="rId10"/>
    <p:sldId id="262" r:id="rId11"/>
    <p:sldId id="269" r:id="rId12"/>
    <p:sldId id="263" r:id="rId13"/>
    <p:sldId id="265" r:id="rId14"/>
    <p:sldId id="266" r:id="rId15"/>
    <p:sldId id="268" r:id="rId16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>
      <p:cViewPr varScale="1">
        <p:scale>
          <a:sx n="77" d="100"/>
          <a:sy n="77" d="100"/>
        </p:scale>
        <p:origin x="902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020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329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244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163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3988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867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467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908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228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97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9634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256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85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200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512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761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314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048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6672b662dd68c80352fc246b--sunny-kataifi-1493d9.netlify.app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bhojanalaya4u@gmail.com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62"/>
            <a:ext cx="12189460" cy="6859905"/>
            <a:chOff x="0" y="-62"/>
            <a:chExt cx="12189460" cy="68599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0440" y="0"/>
              <a:ext cx="8668512" cy="64293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62"/>
              <a:ext cx="9336024" cy="685977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57060" y="1737868"/>
            <a:ext cx="8518525" cy="297132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ASANSOL</a:t>
            </a:r>
            <a:r>
              <a:rPr sz="3000" spc="-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ENGINEERING</a:t>
            </a:r>
            <a:r>
              <a:rPr sz="3000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imes New Roman"/>
                <a:cs typeface="Times New Roman"/>
              </a:rPr>
              <a:t>COLLEGE</a:t>
            </a:r>
            <a:endParaRPr sz="3000" dirty="0">
              <a:latin typeface="Times New Roman"/>
              <a:cs typeface="Times New Roman"/>
            </a:endParaRPr>
          </a:p>
          <a:p>
            <a:pPr marL="12700" marR="5080">
              <a:lnSpc>
                <a:spcPct val="180300"/>
              </a:lnSpc>
            </a:pPr>
            <a:r>
              <a:rPr sz="3000" spc="-50" dirty="0">
                <a:solidFill>
                  <a:srgbClr val="FFFFFF"/>
                </a:solidFill>
                <a:latin typeface="Times New Roman"/>
                <a:cs typeface="Times New Roman"/>
              </a:rPr>
              <a:t>DEPARTMENT</a:t>
            </a:r>
            <a:r>
              <a:rPr sz="3000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3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35" dirty="0">
                <a:solidFill>
                  <a:srgbClr val="FFFFFF"/>
                </a:solidFill>
                <a:latin typeface="Times New Roman"/>
                <a:cs typeface="Times New Roman"/>
              </a:rPr>
              <a:t>INFORMATION</a:t>
            </a:r>
            <a:r>
              <a:rPr sz="30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imes New Roman"/>
                <a:cs typeface="Times New Roman"/>
              </a:rPr>
              <a:t>TECHNOLOGY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GROUP</a:t>
            </a:r>
            <a:r>
              <a:rPr sz="3000" spc="-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imes New Roman"/>
                <a:cs typeface="Times New Roman"/>
              </a:rPr>
              <a:t>NUMBER-</a:t>
            </a:r>
            <a:r>
              <a:rPr sz="3000" spc="-25" dirty="0">
                <a:solidFill>
                  <a:srgbClr val="FFFFFF"/>
                </a:solidFill>
                <a:latin typeface="Times New Roman"/>
                <a:cs typeface="Times New Roman"/>
              </a:rPr>
              <a:t>19</a:t>
            </a:r>
            <a:endParaRPr lang="en-US" sz="3000" spc="-25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12700" marR="5080">
              <a:lnSpc>
                <a:spcPct val="180300"/>
              </a:lnSpc>
            </a:pPr>
            <a:r>
              <a:rPr lang="en-US" sz="3000" spc="-25" dirty="0">
                <a:solidFill>
                  <a:srgbClr val="FFFFFF"/>
                </a:solidFill>
                <a:latin typeface="Times New Roman"/>
                <a:cs typeface="Times New Roman"/>
              </a:rPr>
              <a:t>Under the guidance of Mr. Tapas Pal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33559" y="1458787"/>
            <a:ext cx="3968750" cy="3942079"/>
            <a:chOff x="484631" y="622007"/>
            <a:chExt cx="3968750" cy="3942079"/>
          </a:xfrm>
        </p:grpSpPr>
        <p:sp>
          <p:nvSpPr>
            <p:cNvPr id="7" name="object 7"/>
            <p:cNvSpPr/>
            <p:nvPr/>
          </p:nvSpPr>
          <p:spPr>
            <a:xfrm>
              <a:off x="484631" y="622007"/>
              <a:ext cx="704215" cy="146685"/>
            </a:xfrm>
            <a:custGeom>
              <a:avLst/>
              <a:gdLst/>
              <a:ahLst/>
              <a:cxnLst/>
              <a:rect l="l" t="t" r="r" b="b"/>
              <a:pathLst>
                <a:path w="704215" h="146684">
                  <a:moveTo>
                    <a:pt x="704088" y="0"/>
                  </a:moveTo>
                  <a:lnTo>
                    <a:pt x="0" y="0"/>
                  </a:lnTo>
                  <a:lnTo>
                    <a:pt x="0" y="146342"/>
                  </a:lnTo>
                  <a:lnTo>
                    <a:pt x="704088" y="146342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E729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4631" y="4545706"/>
              <a:ext cx="3968750" cy="18415"/>
            </a:xfrm>
            <a:custGeom>
              <a:avLst/>
              <a:gdLst/>
              <a:ahLst/>
              <a:cxnLst/>
              <a:rect l="l" t="t" r="r" b="b"/>
              <a:pathLst>
                <a:path w="3968750" h="18414">
                  <a:moveTo>
                    <a:pt x="3968496" y="0"/>
                  </a:moveTo>
                  <a:lnTo>
                    <a:pt x="0" y="0"/>
                  </a:lnTo>
                  <a:lnTo>
                    <a:pt x="0" y="18293"/>
                  </a:lnTo>
                  <a:lnTo>
                    <a:pt x="3968496" y="18293"/>
                  </a:lnTo>
                  <a:lnTo>
                    <a:pt x="3968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7679" y="677273"/>
            <a:ext cx="5912357" cy="957967"/>
          </a:xfrm>
          <a:prstGeom prst="rect">
            <a:avLst/>
          </a:prstGeom>
        </p:spPr>
        <p:txBody>
          <a:bodyPr vert="horz" wrap="square" lIns="0" tIns="237502" rIns="0" bIns="0" rtlCol="0">
            <a:spAutoFit/>
          </a:bodyPr>
          <a:lstStyle/>
          <a:p>
            <a:pPr marL="12700" marR="5080" algn="ctr">
              <a:lnSpc>
                <a:spcPts val="5630"/>
              </a:lnSpc>
              <a:spcBef>
                <a:spcPts val="790"/>
              </a:spcBef>
            </a:pPr>
            <a:r>
              <a:rPr sz="5200" spc="32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Special </a:t>
            </a:r>
            <a:r>
              <a:rPr sz="5200" spc="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Features</a:t>
            </a:r>
            <a:endParaRPr sz="52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idx="1"/>
          </p:nvPr>
        </p:nvSpPr>
        <p:spPr>
          <a:xfrm>
            <a:off x="4876800" y="2286000"/>
            <a:ext cx="6858000" cy="3237425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325"/>
              </a:spcBef>
              <a:buFont typeface="Wingdings" pitchFamily="2" charset="2"/>
              <a:buChar char="q"/>
              <a:tabLst>
                <a:tab pos="240665" algn="l"/>
              </a:tabLst>
            </a:pPr>
            <a:r>
              <a:rPr sz="2000" b="1" spc="6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Title:</a:t>
            </a:r>
            <a:r>
              <a:rPr sz="2000" b="1" spc="-5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sz="2000" b="1" spc="12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Special</a:t>
            </a:r>
            <a:r>
              <a:rPr sz="2000" b="1" spc="15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sz="2000" b="1" spc="55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Features</a:t>
            </a:r>
            <a:endParaRPr lang="en-US" sz="2000" b="1" spc="55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755650" lvl="1" indent="-285750" algn="just">
              <a:spcBef>
                <a:spcPts val="1325"/>
              </a:spcBef>
              <a:buFont typeface="Wingdings" pitchFamily="2" charset="2"/>
              <a:buChar char="§"/>
              <a:tabLst>
                <a:tab pos="240665" algn="l"/>
              </a:tabLst>
            </a:pPr>
            <a:r>
              <a:rPr lang="en-US" sz="1700" spc="5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Bengali </a:t>
            </a:r>
            <a:r>
              <a:rPr lang="en-US" sz="1700" spc="55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Thali</a:t>
            </a:r>
            <a:r>
              <a:rPr lang="en-US" sz="1700" spc="5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Availability: Daily from 1 PM to 3 PM</a:t>
            </a:r>
          </a:p>
          <a:p>
            <a:pPr marL="755650" lvl="1" indent="-285750" algn="just">
              <a:spcBef>
                <a:spcPts val="1325"/>
              </a:spcBef>
              <a:buFont typeface="Wingdings" pitchFamily="2" charset="2"/>
              <a:buChar char="§"/>
              <a:tabLst>
                <a:tab pos="240665" algn="l"/>
              </a:tabLst>
            </a:pPr>
            <a:r>
              <a:rPr lang="en-US" sz="1700" spc="5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Description: Experience the rich and diverse flavors of Bengal with our traditional Bengali </a:t>
            </a:r>
            <a:r>
              <a:rPr lang="en-US" sz="1700" spc="55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Thali</a:t>
            </a:r>
            <a:r>
              <a:rPr lang="en-US" sz="1700" spc="5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Each </a:t>
            </a:r>
            <a:r>
              <a:rPr lang="en-US" sz="1700" spc="55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thali</a:t>
            </a:r>
            <a:r>
              <a:rPr lang="en-US" sz="1700" spc="5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meticulously prepared to bring you a taste of Bengal's culinary heritage.</a:t>
            </a:r>
          </a:p>
          <a:p>
            <a:pPr marL="755650" lvl="1" indent="-285750" algn="just">
              <a:spcBef>
                <a:spcPts val="1325"/>
              </a:spcBef>
              <a:buFont typeface="Wingdings" pitchFamily="2" charset="2"/>
              <a:buChar char="§"/>
              <a:tabLst>
                <a:tab pos="240665" algn="l"/>
              </a:tabLst>
            </a:pPr>
            <a:r>
              <a:rPr lang="en-US" sz="1700" spc="5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Dinner Set Availability: Daily from 7 PM to 10 PM</a:t>
            </a:r>
          </a:p>
          <a:p>
            <a:pPr marL="755650" lvl="1" indent="-285750" algn="just">
              <a:spcBef>
                <a:spcPts val="1325"/>
              </a:spcBef>
              <a:buFont typeface="Wingdings" pitchFamily="2" charset="2"/>
              <a:buChar char="§"/>
              <a:tabLst>
                <a:tab pos="240665" algn="l"/>
              </a:tabLst>
            </a:pPr>
            <a:r>
              <a:rPr lang="en-US" sz="1700" spc="5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Description: Savor a delightful and wholesome dinner with our specially curated Dinner Set, offering a balanced and satisfying meal for your evening.</a:t>
            </a:r>
            <a:endParaRPr sz="1700" spc="5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4419600" cy="685799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074920" y="603613"/>
            <a:ext cx="548640" cy="73660"/>
          </a:xfrm>
          <a:custGeom>
            <a:avLst/>
            <a:gdLst/>
            <a:ahLst/>
            <a:cxnLst/>
            <a:rect l="l" t="t" r="r" b="b"/>
            <a:pathLst>
              <a:path w="548639" h="73659">
                <a:moveTo>
                  <a:pt x="548639" y="0"/>
                </a:moveTo>
                <a:lnTo>
                  <a:pt x="0" y="0"/>
                </a:lnTo>
                <a:lnTo>
                  <a:pt x="0" y="73169"/>
                </a:lnTo>
                <a:lnTo>
                  <a:pt x="548639" y="73169"/>
                </a:lnTo>
                <a:lnTo>
                  <a:pt x="548639" y="0"/>
                </a:lnTo>
                <a:close/>
              </a:path>
            </a:pathLst>
          </a:custGeom>
          <a:solidFill>
            <a:srgbClr val="E729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74920" y="1905000"/>
            <a:ext cx="6209030" cy="18415"/>
          </a:xfrm>
          <a:custGeom>
            <a:avLst/>
            <a:gdLst/>
            <a:ahLst/>
            <a:cxnLst/>
            <a:rect l="l" t="t" r="r" b="b"/>
            <a:pathLst>
              <a:path w="6209030" h="18414">
                <a:moveTo>
                  <a:pt x="6208776" y="0"/>
                </a:moveTo>
                <a:lnTo>
                  <a:pt x="0" y="0"/>
                </a:lnTo>
                <a:lnTo>
                  <a:pt x="0" y="18293"/>
                </a:lnTo>
                <a:lnTo>
                  <a:pt x="6208776" y="18293"/>
                </a:lnTo>
                <a:lnTo>
                  <a:pt x="6208776" y="0"/>
                </a:lnTo>
                <a:close/>
              </a:path>
            </a:pathLst>
          </a:custGeom>
          <a:solidFill>
            <a:srgbClr val="C2B8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4419600" cy="68579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48200" y="621268"/>
            <a:ext cx="7239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spc="32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Commitment to Hygiene and Quality</a:t>
            </a:r>
          </a:p>
          <a:p>
            <a:pPr algn="ctr"/>
            <a:endParaRPr lang="en-IN" sz="2800" dirty="0"/>
          </a:p>
        </p:txBody>
      </p:sp>
      <p:sp>
        <p:nvSpPr>
          <p:cNvPr id="4" name="object 5"/>
          <p:cNvSpPr/>
          <p:nvPr/>
        </p:nvSpPr>
        <p:spPr>
          <a:xfrm>
            <a:off x="4953000" y="1219200"/>
            <a:ext cx="6629400" cy="45719"/>
          </a:xfrm>
          <a:custGeom>
            <a:avLst/>
            <a:gdLst/>
            <a:ahLst/>
            <a:cxnLst/>
            <a:rect l="l" t="t" r="r" b="b"/>
            <a:pathLst>
              <a:path w="6209030" h="18414">
                <a:moveTo>
                  <a:pt x="6208776" y="0"/>
                </a:moveTo>
                <a:lnTo>
                  <a:pt x="0" y="0"/>
                </a:lnTo>
                <a:lnTo>
                  <a:pt x="0" y="18293"/>
                </a:lnTo>
                <a:lnTo>
                  <a:pt x="6208776" y="18293"/>
                </a:lnTo>
                <a:lnTo>
                  <a:pt x="6208776" y="0"/>
                </a:lnTo>
                <a:close/>
              </a:path>
            </a:pathLst>
          </a:custGeom>
          <a:solidFill>
            <a:srgbClr val="C2B8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4724400" y="1447800"/>
            <a:ext cx="716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50" dirty="0">
                <a:latin typeface="+mn-lt"/>
              </a:rPr>
              <a:t>At </a:t>
            </a:r>
            <a:r>
              <a:rPr lang="en-US" sz="1550" dirty="0" err="1">
                <a:latin typeface="+mn-lt"/>
              </a:rPr>
              <a:t>Bhojnalaya</a:t>
            </a:r>
            <a:r>
              <a:rPr lang="en-US" sz="1550" dirty="0">
                <a:latin typeface="+mn-lt"/>
              </a:rPr>
              <a:t> 4U, we prioritize your health and safety by adhering to the highest standards of hygiene and quality assurance. Here’s how we ensure every meal you receive is safe, nutritious, and delicious  :</a:t>
            </a:r>
            <a:endParaRPr lang="en-IN" sz="1550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0600" y="2330806"/>
            <a:ext cx="4343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bg2">
                    <a:lumMod val="10000"/>
                  </a:schemeClr>
                </a:solidFill>
                <a:latin typeface="+mn-lt"/>
              </a:rPr>
              <a:t>Eat Sure Assured Goodness Verified</a:t>
            </a:r>
            <a:endParaRPr lang="en-IN" sz="1600" b="1" i="1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00600" y="2706911"/>
            <a:ext cx="6096000" cy="39626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algn="just">
              <a:buFont typeface="Wingdings" pitchFamily="2" charset="2"/>
              <a:buChar char="§"/>
            </a:pPr>
            <a:r>
              <a:rPr lang="en-US" sz="1350" b="1" dirty="0"/>
              <a:t>Medically Certified Kitchen Staff: </a:t>
            </a:r>
            <a:r>
              <a:rPr lang="en-US" sz="1350" dirty="0"/>
              <a:t>Our kitchen staff undergo thorough medical examinations and hold certifications to ensure they are fit and qualified to prepare your meals.</a:t>
            </a:r>
          </a:p>
          <a:p>
            <a:pPr marL="171450" indent="-171450" algn="just">
              <a:buFont typeface="Wingdings" pitchFamily="2" charset="2"/>
              <a:buChar char="§"/>
            </a:pPr>
            <a:endParaRPr lang="en-US" sz="1350" dirty="0"/>
          </a:p>
          <a:p>
            <a:pPr marL="171450" indent="-171450" algn="just">
              <a:buFont typeface="Wingdings" pitchFamily="2" charset="2"/>
              <a:buChar char="§"/>
            </a:pPr>
            <a:r>
              <a:rPr lang="en-US" sz="1350" b="1" dirty="0"/>
              <a:t>200+ Stringent Quality Checks:</a:t>
            </a:r>
            <a:r>
              <a:rPr lang="en-US" sz="1350" dirty="0"/>
              <a:t> From sourcing ingredients to final delivery, our process includes over 200 rigorous quality checks to maintain exceptional standards of hygiene and taste.</a:t>
            </a:r>
          </a:p>
          <a:p>
            <a:pPr marL="171450" indent="-171450" algn="just">
              <a:buFont typeface="Wingdings" pitchFamily="2" charset="2"/>
              <a:buChar char="§"/>
            </a:pPr>
            <a:endParaRPr lang="en-US" sz="1350" dirty="0"/>
          </a:p>
          <a:p>
            <a:pPr marL="171450" indent="-171450" algn="just">
              <a:buFont typeface="Wingdings" pitchFamily="2" charset="2"/>
              <a:buChar char="§"/>
            </a:pPr>
            <a:r>
              <a:rPr lang="en-US" sz="1350" b="1" dirty="0"/>
              <a:t>No Artificial </a:t>
            </a:r>
            <a:r>
              <a:rPr lang="en-US" sz="1350" b="1" dirty="0" err="1"/>
              <a:t>Colours</a:t>
            </a:r>
            <a:r>
              <a:rPr lang="en-US" sz="1350" b="1" dirty="0"/>
              <a:t> or </a:t>
            </a:r>
            <a:r>
              <a:rPr lang="en-US" sz="1350" b="1" dirty="0" err="1"/>
              <a:t>Flavours</a:t>
            </a:r>
            <a:r>
              <a:rPr lang="en-US" sz="1350" b="1" dirty="0"/>
              <a:t>: </a:t>
            </a:r>
            <a:r>
              <a:rPr lang="en-US" sz="1350" dirty="0"/>
              <a:t>We believe in natural goodness. Our meals contain no artificial colors or flavors, guaranteeing authentic and wholesome taste.</a:t>
            </a:r>
          </a:p>
          <a:p>
            <a:pPr marL="171450" indent="-171450" algn="just">
              <a:buFont typeface="Wingdings" pitchFamily="2" charset="2"/>
              <a:buChar char="§"/>
            </a:pPr>
            <a:endParaRPr lang="en-US" sz="1350" dirty="0"/>
          </a:p>
          <a:p>
            <a:pPr marL="171450" indent="-171450" algn="just">
              <a:buFont typeface="Wingdings" pitchFamily="2" charset="2"/>
              <a:buChar char="§"/>
            </a:pPr>
            <a:r>
              <a:rPr lang="en-US" sz="1350" b="1" dirty="0"/>
              <a:t>Double Sealed Packaging:</a:t>
            </a:r>
            <a:r>
              <a:rPr lang="en-US" sz="1350" dirty="0"/>
              <a:t> To preserve freshness and prevent any contamination, each meal is securely double-sealed, ensuring it arrives at your doorstep in perfect condition.</a:t>
            </a:r>
          </a:p>
          <a:p>
            <a:pPr algn="just"/>
            <a:endParaRPr lang="en-US" sz="1100" dirty="0"/>
          </a:p>
          <a:p>
            <a:pPr algn="just"/>
            <a:endParaRPr lang="en-US" sz="1100" dirty="0"/>
          </a:p>
          <a:p>
            <a:pPr algn="just"/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With </a:t>
            </a:r>
            <a:r>
              <a:rPr lang="en-US" sz="135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Bhojnalaya</a:t>
            </a: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4U, enjoy peace of mind knowing that every meal is prepared and delivered with the utmost care for your health and satisfaction.</a:t>
            </a:r>
            <a:endParaRPr lang="en-IN" sz="13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160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58368" y="622007"/>
            <a:ext cx="704215" cy="146685"/>
          </a:xfrm>
          <a:custGeom>
            <a:avLst/>
            <a:gdLst/>
            <a:ahLst/>
            <a:cxnLst/>
            <a:rect l="l" t="t" r="r" b="b"/>
            <a:pathLst>
              <a:path w="704215" h="146684">
                <a:moveTo>
                  <a:pt x="704088" y="0"/>
                </a:moveTo>
                <a:lnTo>
                  <a:pt x="0" y="0"/>
                </a:lnTo>
                <a:lnTo>
                  <a:pt x="0" y="146342"/>
                </a:lnTo>
                <a:lnTo>
                  <a:pt x="704088" y="146342"/>
                </a:lnTo>
                <a:lnTo>
                  <a:pt x="704088" y="0"/>
                </a:lnTo>
                <a:close/>
              </a:path>
            </a:pathLst>
          </a:custGeom>
          <a:solidFill>
            <a:srgbClr val="E729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8368" y="6164600"/>
            <a:ext cx="3383279" cy="18415"/>
          </a:xfrm>
          <a:custGeom>
            <a:avLst/>
            <a:gdLst/>
            <a:ahLst/>
            <a:cxnLst/>
            <a:rect l="l" t="t" r="r" b="b"/>
            <a:pathLst>
              <a:path w="3383279" h="18414">
                <a:moveTo>
                  <a:pt x="3383279" y="0"/>
                </a:moveTo>
                <a:lnTo>
                  <a:pt x="0" y="0"/>
                </a:lnTo>
                <a:lnTo>
                  <a:pt x="0" y="18293"/>
                </a:lnTo>
                <a:lnTo>
                  <a:pt x="3383279" y="18293"/>
                </a:lnTo>
                <a:lnTo>
                  <a:pt x="3383279" y="0"/>
                </a:lnTo>
                <a:close/>
              </a:path>
            </a:pathLst>
          </a:custGeom>
          <a:solidFill>
            <a:srgbClr val="C2B8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647" y="1447800"/>
            <a:ext cx="70866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228600" y="2780437"/>
            <a:ext cx="3813047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sz="50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/>
                <a:cs typeface="Calibri"/>
              </a:rPr>
              <a:t>Customer Testimonials</a:t>
            </a:r>
            <a:endParaRPr lang="en-IN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58368" y="622007"/>
            <a:ext cx="704215" cy="146685"/>
          </a:xfrm>
          <a:custGeom>
            <a:avLst/>
            <a:gdLst/>
            <a:ahLst/>
            <a:cxnLst/>
            <a:rect l="l" t="t" r="r" b="b"/>
            <a:pathLst>
              <a:path w="704215" h="146684">
                <a:moveTo>
                  <a:pt x="704088" y="0"/>
                </a:moveTo>
                <a:lnTo>
                  <a:pt x="0" y="0"/>
                </a:lnTo>
                <a:lnTo>
                  <a:pt x="0" y="146342"/>
                </a:lnTo>
                <a:lnTo>
                  <a:pt x="704088" y="146342"/>
                </a:lnTo>
                <a:lnTo>
                  <a:pt x="704088" y="0"/>
                </a:lnTo>
                <a:close/>
              </a:path>
            </a:pathLst>
          </a:custGeom>
          <a:solidFill>
            <a:srgbClr val="E729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76200" y="2697350"/>
            <a:ext cx="3048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sz="40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2">
                    <a:lumMod val="7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Calibri"/>
                <a:cs typeface="Calibri"/>
              </a:rPr>
              <a:t>Community Engagement</a:t>
            </a:r>
            <a:endParaRPr lang="en-IN" sz="40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tx2">
                  <a:lumMod val="7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29484" y="631913"/>
            <a:ext cx="9010116" cy="5670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50" dirty="0">
                <a:latin typeface="Times New Roman" pitchFamily="18" charset="0"/>
                <a:cs typeface="Times New Roman" pitchFamily="18" charset="0"/>
              </a:rPr>
              <a:t>At </a:t>
            </a:r>
            <a:r>
              <a:rPr lang="en-US" sz="1450" dirty="0" err="1">
                <a:latin typeface="Times New Roman" pitchFamily="18" charset="0"/>
                <a:cs typeface="Times New Roman" pitchFamily="18" charset="0"/>
              </a:rPr>
              <a:t>Bhojnalaya</a:t>
            </a:r>
            <a:r>
              <a:rPr lang="en-US" sz="1450" dirty="0">
                <a:latin typeface="Times New Roman" pitchFamily="18" charset="0"/>
                <a:cs typeface="Times New Roman" pitchFamily="18" charset="0"/>
              </a:rPr>
              <a:t> 4U, we understand that engaging with our customers is key to building lasting relationships and ensuring a satisfying experience. Here are some of the strategies we use to keep our customers engaged:</a:t>
            </a:r>
          </a:p>
          <a:p>
            <a:pPr algn="just"/>
            <a:endParaRPr lang="en-US" sz="145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1450" b="1" dirty="0">
                <a:latin typeface="Times New Roman" pitchFamily="18" charset="0"/>
                <a:cs typeface="Times New Roman" pitchFamily="18" charset="0"/>
              </a:rPr>
              <a:t>Personalized Experience </a:t>
            </a:r>
          </a:p>
          <a:p>
            <a:pPr algn="just"/>
            <a:endParaRPr lang="en-US" sz="1450" b="1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en-US" sz="1450" b="1" dirty="0">
                <a:latin typeface="Times New Roman" pitchFamily="18" charset="0"/>
                <a:cs typeface="Times New Roman" pitchFamily="18" charset="0"/>
              </a:rPr>
              <a:t>Customized Orders:</a:t>
            </a:r>
            <a:r>
              <a:rPr lang="en-US" sz="1450" dirty="0">
                <a:latin typeface="Times New Roman" pitchFamily="18" charset="0"/>
                <a:cs typeface="Times New Roman" pitchFamily="18" charset="0"/>
              </a:rPr>
              <a:t> Allow customers to customize their orders to suit their taste and dietary preferences.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en-US" sz="145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en-US" sz="1450" b="1" dirty="0">
                <a:latin typeface="Times New Roman" pitchFamily="18" charset="0"/>
                <a:cs typeface="Times New Roman" pitchFamily="18" charset="0"/>
              </a:rPr>
              <a:t>Recommendations:</a:t>
            </a:r>
            <a:r>
              <a:rPr lang="en-US" sz="1450" dirty="0">
                <a:latin typeface="Times New Roman" pitchFamily="18" charset="0"/>
                <a:cs typeface="Times New Roman" pitchFamily="18" charset="0"/>
              </a:rPr>
              <a:t> Use customer data to offer personalized meal recommendations based on past orders and preferences.</a:t>
            </a:r>
          </a:p>
          <a:p>
            <a:pPr marL="285750" indent="-285750" algn="just">
              <a:buFont typeface="Wingdings" pitchFamily="2" charset="2"/>
              <a:buChar char="§"/>
            </a:pPr>
            <a:endParaRPr lang="en-US" sz="145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1450" b="1" dirty="0">
                <a:latin typeface="Times New Roman" pitchFamily="18" charset="0"/>
                <a:cs typeface="Times New Roman" pitchFamily="18" charset="0"/>
              </a:rPr>
              <a:t>Interactive Website and App Features</a:t>
            </a:r>
          </a:p>
          <a:p>
            <a:pPr algn="just"/>
            <a:endParaRPr lang="en-US" sz="145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450" b="1" dirty="0">
                <a:latin typeface="Times New Roman" pitchFamily="18" charset="0"/>
                <a:cs typeface="Times New Roman" pitchFamily="18" charset="0"/>
              </a:rPr>
              <a:t>User-Friendly Interface:</a:t>
            </a:r>
            <a:r>
              <a:rPr lang="en-US" sz="1450" dirty="0">
                <a:latin typeface="Times New Roman" pitchFamily="18" charset="0"/>
                <a:cs typeface="Times New Roman" pitchFamily="18" charset="0"/>
              </a:rPr>
              <a:t> Ensure a smooth and easy ordering process with an intuitive website and app design.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sz="145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450" b="1" dirty="0">
                <a:latin typeface="Times New Roman" pitchFamily="18" charset="0"/>
                <a:cs typeface="Times New Roman" pitchFamily="18" charset="0"/>
              </a:rPr>
              <a:t>Live Tracking: </a:t>
            </a:r>
            <a:r>
              <a:rPr lang="en-US" sz="1450" dirty="0">
                <a:latin typeface="Times New Roman" pitchFamily="18" charset="0"/>
                <a:cs typeface="Times New Roman" pitchFamily="18" charset="0"/>
              </a:rPr>
              <a:t>Allow customers to track their orders in real-time from the kitchen to their doorstep.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sz="145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450" b="1" dirty="0">
                <a:latin typeface="Times New Roman" pitchFamily="18" charset="0"/>
                <a:cs typeface="Times New Roman" pitchFamily="18" charset="0"/>
              </a:rPr>
              <a:t>Feedback System:</a:t>
            </a:r>
            <a:r>
              <a:rPr lang="en-US" sz="1450" dirty="0">
                <a:latin typeface="Times New Roman" pitchFamily="18" charset="0"/>
                <a:cs typeface="Times New Roman" pitchFamily="18" charset="0"/>
              </a:rPr>
              <a:t> Incorporate a feedback system where customers can rate their meals and delivery experience.</a:t>
            </a:r>
          </a:p>
          <a:p>
            <a:pPr algn="just"/>
            <a:endParaRPr lang="en-US" sz="145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1450" b="1" dirty="0">
                <a:latin typeface="Times New Roman" pitchFamily="18" charset="0"/>
                <a:cs typeface="Times New Roman" pitchFamily="18" charset="0"/>
              </a:rPr>
              <a:t>Social Media Engagement</a:t>
            </a:r>
          </a:p>
          <a:p>
            <a:pPr algn="just"/>
            <a:endParaRPr lang="en-US" sz="145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450" b="1" dirty="0">
                <a:latin typeface="Times New Roman" pitchFamily="18" charset="0"/>
                <a:cs typeface="Times New Roman" pitchFamily="18" charset="0"/>
              </a:rPr>
              <a:t>Active Presence:</a:t>
            </a:r>
            <a:r>
              <a:rPr lang="en-US" sz="1450" dirty="0">
                <a:latin typeface="Times New Roman" pitchFamily="18" charset="0"/>
                <a:cs typeface="Times New Roman" pitchFamily="18" charset="0"/>
              </a:rPr>
              <a:t> Maintain active social media profiles on platforms like Facebook, </a:t>
            </a:r>
            <a:r>
              <a:rPr lang="en-US" sz="1450" dirty="0" err="1">
                <a:latin typeface="Times New Roman" pitchFamily="18" charset="0"/>
                <a:cs typeface="Times New Roman" pitchFamily="18" charset="0"/>
              </a:rPr>
              <a:t>Instagram</a:t>
            </a:r>
            <a:r>
              <a:rPr lang="en-US" sz="1450" dirty="0">
                <a:latin typeface="Times New Roman" pitchFamily="18" charset="0"/>
                <a:cs typeface="Times New Roman" pitchFamily="18" charset="0"/>
              </a:rPr>
              <a:t>, and Twitter to engage with customers and share updates.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sz="145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450" b="1" dirty="0">
                <a:latin typeface="Times New Roman" pitchFamily="18" charset="0"/>
                <a:cs typeface="Times New Roman" pitchFamily="18" charset="0"/>
              </a:rPr>
              <a:t>User-Generated Content</a:t>
            </a:r>
            <a:r>
              <a:rPr lang="en-US" sz="1450" dirty="0">
                <a:latin typeface="Times New Roman" pitchFamily="18" charset="0"/>
                <a:cs typeface="Times New Roman" pitchFamily="18" charset="0"/>
              </a:rPr>
              <a:t>: Encourage customers to share photos of their meals and experiences, and feature these posts on your social media channels.</a:t>
            </a:r>
            <a:endParaRPr lang="en-IN" sz="145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31047" y="381000"/>
            <a:ext cx="5912357" cy="913852"/>
          </a:xfrm>
          <a:prstGeom prst="rect">
            <a:avLst/>
          </a:prstGeom>
        </p:spPr>
        <p:txBody>
          <a:bodyPr vert="horz" wrap="square" lIns="0" tIns="237502" rIns="0" bIns="0" rtlCol="0">
            <a:spAutoFit/>
          </a:bodyPr>
          <a:lstStyle/>
          <a:p>
            <a:pPr marL="12700" marR="5080" algn="just">
              <a:lnSpc>
                <a:spcPts val="5630"/>
              </a:lnSpc>
              <a:spcBef>
                <a:spcPts val="790"/>
              </a:spcBef>
            </a:pPr>
            <a:r>
              <a:rPr sz="4000" spc="280" dirty="0">
                <a:latin typeface="Times New Roman" pitchFamily="18" charset="0"/>
                <a:cs typeface="Times New Roman" pitchFamily="18" charset="0"/>
              </a:rPr>
              <a:t>Contact </a:t>
            </a:r>
            <a:r>
              <a:rPr sz="4000" spc="170" dirty="0">
                <a:latin typeface="Times New Roman" pitchFamily="18" charset="0"/>
                <a:cs typeface="Times New Roman" pitchFamily="18" charset="0"/>
              </a:rPr>
              <a:t>Information</a:t>
            </a:r>
            <a:endParaRPr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507990" cy="68579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074920" y="603613"/>
            <a:ext cx="548640" cy="73660"/>
          </a:xfrm>
          <a:custGeom>
            <a:avLst/>
            <a:gdLst/>
            <a:ahLst/>
            <a:cxnLst/>
            <a:rect l="l" t="t" r="r" b="b"/>
            <a:pathLst>
              <a:path w="548639" h="73659">
                <a:moveTo>
                  <a:pt x="548639" y="0"/>
                </a:moveTo>
                <a:lnTo>
                  <a:pt x="0" y="0"/>
                </a:lnTo>
                <a:lnTo>
                  <a:pt x="0" y="73169"/>
                </a:lnTo>
                <a:lnTo>
                  <a:pt x="548639" y="73169"/>
                </a:lnTo>
                <a:lnTo>
                  <a:pt x="548639" y="0"/>
                </a:lnTo>
                <a:close/>
              </a:path>
            </a:pathLst>
          </a:custGeom>
          <a:solidFill>
            <a:srgbClr val="E729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82711" y="1371600"/>
            <a:ext cx="6209030" cy="18415"/>
          </a:xfrm>
          <a:custGeom>
            <a:avLst/>
            <a:gdLst/>
            <a:ahLst/>
            <a:cxnLst/>
            <a:rect l="l" t="t" r="r" b="b"/>
            <a:pathLst>
              <a:path w="6209030" h="18414">
                <a:moveTo>
                  <a:pt x="6208776" y="0"/>
                </a:moveTo>
                <a:lnTo>
                  <a:pt x="0" y="0"/>
                </a:lnTo>
                <a:lnTo>
                  <a:pt x="0" y="18293"/>
                </a:lnTo>
                <a:lnTo>
                  <a:pt x="6208776" y="18293"/>
                </a:lnTo>
                <a:lnTo>
                  <a:pt x="6208776" y="0"/>
                </a:lnTo>
                <a:close/>
              </a:path>
            </a:pathLst>
          </a:custGeom>
          <a:solidFill>
            <a:srgbClr val="C2B8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4743628" y="1600200"/>
            <a:ext cx="7219772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Website Name: </a:t>
            </a:r>
            <a:r>
              <a:rPr lang="en-IN" sz="1400" dirty="0" err="1">
                <a:latin typeface="Times New Roman" pitchFamily="18" charset="0"/>
                <a:cs typeface="Times New Roman" pitchFamily="18" charset="0"/>
              </a:rPr>
              <a:t>Bhojnalaya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 4U</a:t>
            </a:r>
          </a:p>
          <a:p>
            <a:endParaRPr lang="en-IN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Website: </a:t>
            </a:r>
            <a:r>
              <a:rPr lang="en-IN" sz="1400" dirty="0">
                <a:latin typeface="Times New Roman" pitchFamily="18" charset="0"/>
                <a:cs typeface="Times New Roman" pitchFamily="18" charset="0"/>
                <a:hlinkClick r:id="rId3"/>
              </a:rPr>
              <a:t>WEBSITE LINK</a:t>
            </a:r>
            <a:endParaRPr lang="en-IN" sz="1400" dirty="0">
              <a:latin typeface="Times New Roman" pitchFamily="18" charset="0"/>
              <a:cs typeface="Times New Roman" pitchFamily="18" charset="0"/>
            </a:endParaRPr>
          </a:p>
          <a:p>
            <a:endParaRPr lang="en-IN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Email: </a:t>
            </a:r>
            <a:r>
              <a:rPr lang="en-IN" sz="1400" dirty="0">
                <a:latin typeface="Times New Roman" pitchFamily="18" charset="0"/>
                <a:cs typeface="Times New Roman" pitchFamily="18" charset="0"/>
                <a:hlinkClick r:id="rId4"/>
              </a:rPr>
              <a:t>bhojanalaya4u@gmail.com</a:t>
            </a:r>
            <a:endParaRPr lang="en-IN" sz="1400" dirty="0">
              <a:latin typeface="Times New Roman" pitchFamily="18" charset="0"/>
              <a:cs typeface="Times New Roman" pitchFamily="18" charset="0"/>
            </a:endParaRPr>
          </a:p>
          <a:p>
            <a:endParaRPr lang="en-IN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Phone: +91-6206483575</a:t>
            </a:r>
          </a:p>
          <a:p>
            <a:endParaRPr lang="en-IN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Address: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Bhojnalaya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‘4U,1234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Gouranga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Mandir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Road,Near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City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Mall,Asansol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, West Bengal 713301,INDIA</a:t>
            </a:r>
          </a:p>
          <a:p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endParaRPr lang="en-IN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Social Media:</a:t>
            </a:r>
          </a:p>
          <a:p>
            <a:pPr lvl="8"/>
            <a:endParaRPr lang="en-IN" sz="1400" dirty="0">
              <a:latin typeface="Times New Roman" pitchFamily="18" charset="0"/>
              <a:cs typeface="Times New Roman" pitchFamily="18" charset="0"/>
            </a:endParaRPr>
          </a:p>
          <a:p>
            <a:pPr marL="171450" lvl="8" indent="-171450" algn="just">
              <a:buFont typeface="Arial" pitchFamily="34" charset="0"/>
              <a:buChar char="•"/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Facebook: facebook.com/bhojnalaya4u</a:t>
            </a:r>
          </a:p>
          <a:p>
            <a:pPr marL="171450" lvl="8" indent="-171450" algn="just">
              <a:buFont typeface="Arial" pitchFamily="34" charset="0"/>
              <a:buChar char="•"/>
            </a:pPr>
            <a:endParaRPr lang="en-IN" sz="1400" dirty="0">
              <a:latin typeface="Times New Roman" pitchFamily="18" charset="0"/>
              <a:cs typeface="Times New Roman" pitchFamily="18" charset="0"/>
            </a:endParaRPr>
          </a:p>
          <a:p>
            <a:pPr marL="171450" lvl="8" indent="-171450" algn="just">
              <a:buFont typeface="Arial" pitchFamily="34" charset="0"/>
              <a:buChar char="•"/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Twitter: twitter.com/bhojnalaya4u</a:t>
            </a:r>
          </a:p>
          <a:p>
            <a:pPr marL="171450" lvl="8" indent="-171450" algn="just">
              <a:buFont typeface="Arial" pitchFamily="34" charset="0"/>
              <a:buChar char="•"/>
            </a:pPr>
            <a:endParaRPr lang="en-IN" sz="1400" dirty="0">
              <a:latin typeface="Times New Roman" pitchFamily="18" charset="0"/>
              <a:cs typeface="Times New Roman" pitchFamily="18" charset="0"/>
            </a:endParaRPr>
          </a:p>
          <a:p>
            <a:pPr marL="171450" lvl="8" indent="-171450" algn="just">
              <a:buFont typeface="Arial" pitchFamily="34" charset="0"/>
              <a:buChar char="•"/>
            </a:pPr>
            <a:r>
              <a:rPr lang="en-IN" sz="1400" dirty="0" err="1">
                <a:latin typeface="Times New Roman" pitchFamily="18" charset="0"/>
                <a:cs typeface="Times New Roman" pitchFamily="18" charset="0"/>
              </a:rPr>
              <a:t>Instagram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: instagram.com/bhojnalaya4u</a:t>
            </a:r>
          </a:p>
          <a:p>
            <a:endParaRPr lang="en-IN" sz="1400" dirty="0">
              <a:latin typeface="Times New Roman" pitchFamily="18" charset="0"/>
              <a:cs typeface="Times New Roman" pitchFamily="18" charset="0"/>
            </a:endParaRPr>
          </a:p>
          <a:p>
            <a:endParaRPr lang="en-IN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Feel free to customize this information based on your actual contact details and social media handles.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58368" y="622007"/>
            <a:ext cx="704215" cy="146685"/>
          </a:xfrm>
          <a:custGeom>
            <a:avLst/>
            <a:gdLst/>
            <a:ahLst/>
            <a:cxnLst/>
            <a:rect l="l" t="t" r="r" b="b"/>
            <a:pathLst>
              <a:path w="704215" h="146684">
                <a:moveTo>
                  <a:pt x="704088" y="0"/>
                </a:moveTo>
                <a:lnTo>
                  <a:pt x="0" y="0"/>
                </a:lnTo>
                <a:lnTo>
                  <a:pt x="0" y="146342"/>
                </a:lnTo>
                <a:lnTo>
                  <a:pt x="704088" y="146342"/>
                </a:lnTo>
                <a:lnTo>
                  <a:pt x="704088" y="0"/>
                </a:lnTo>
                <a:close/>
              </a:path>
            </a:pathLst>
          </a:custGeom>
          <a:solidFill>
            <a:srgbClr val="E729A7"/>
          </a:solidFill>
        </p:spPr>
        <p:txBody>
          <a:bodyPr wrap="square" lIns="0" tIns="0" rIns="0" bIns="0" rtlCol="0"/>
          <a:lstStyle/>
          <a:p>
            <a:endParaRPr sz="6600" dirty="0"/>
          </a:p>
        </p:txBody>
      </p:sp>
      <p:pic>
        <p:nvPicPr>
          <p:cNvPr id="19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0" y="62"/>
            <a:ext cx="6473951" cy="685793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33400" y="3013502"/>
            <a:ext cx="5181600" cy="92333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0" cap="all" spc="0" normalizeH="0" baseline="0" noProof="0" dirty="0">
                <a:ln w="0"/>
                <a:solidFill>
                  <a:srgbClr val="FF0066"/>
                </a:solidFill>
                <a:effectLst>
                  <a:reflection blurRad="12700" stA="50000" endPos="50000" dist="5000" dir="5400000" sy="-100000" rotWithShape="0"/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THANK  YOU</a:t>
            </a:r>
            <a:endParaRPr kumimoji="0" lang="en-IN" sz="5400" b="1" i="0" u="none" strike="noStrike" kern="0" cap="all" spc="0" normalizeH="0" baseline="0" noProof="0" dirty="0">
              <a:ln w="0"/>
              <a:solidFill>
                <a:srgbClr val="FF0066"/>
              </a:solidFill>
              <a:effectLst>
                <a:reflection blurRad="12700" stA="50000" endPos="50000" dist="5000" dir="5400000" sy="-100000" rotWithShape="0"/>
              </a:effectLst>
              <a:uLnTx/>
              <a:uFillTx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38186" y="880871"/>
            <a:ext cx="3735704" cy="1176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3095"/>
              </a:lnSpc>
              <a:spcBef>
                <a:spcPts val="90"/>
              </a:spcBef>
            </a:pPr>
            <a:r>
              <a:rPr sz="2750" b="1" spc="-10" dirty="0">
                <a:solidFill>
                  <a:srgbClr val="D1286B"/>
                </a:solidFill>
                <a:latin typeface="Times New Roman"/>
                <a:cs typeface="Times New Roman"/>
              </a:rPr>
              <a:t>BHOJANALAYA'4U</a:t>
            </a:r>
            <a:endParaRPr sz="2750">
              <a:latin typeface="Times New Roman"/>
              <a:cs typeface="Times New Roman"/>
            </a:endParaRPr>
          </a:p>
          <a:p>
            <a:pPr marL="12700" marR="5080">
              <a:lnSpc>
                <a:spcPts val="2890"/>
              </a:lnSpc>
              <a:spcBef>
                <a:spcPts val="229"/>
              </a:spcBef>
            </a:pPr>
            <a:r>
              <a:rPr sz="2750" b="1" spc="-10" dirty="0">
                <a:solidFill>
                  <a:srgbClr val="D1286B"/>
                </a:solidFill>
                <a:latin typeface="Times New Roman"/>
                <a:cs typeface="Times New Roman"/>
              </a:rPr>
              <a:t>Online</a:t>
            </a:r>
            <a:r>
              <a:rPr sz="2750" b="1" spc="-130" dirty="0">
                <a:solidFill>
                  <a:srgbClr val="D1286B"/>
                </a:solidFill>
                <a:latin typeface="Times New Roman"/>
                <a:cs typeface="Times New Roman"/>
              </a:rPr>
              <a:t> </a:t>
            </a:r>
            <a:r>
              <a:rPr sz="2750" b="1" spc="-30" dirty="0">
                <a:solidFill>
                  <a:srgbClr val="D1286B"/>
                </a:solidFill>
                <a:latin typeface="Times New Roman"/>
                <a:cs typeface="Times New Roman"/>
              </a:rPr>
              <a:t>Restaurant</a:t>
            </a:r>
            <a:r>
              <a:rPr sz="2750" b="1" spc="-114" dirty="0">
                <a:solidFill>
                  <a:srgbClr val="D1286B"/>
                </a:solidFill>
                <a:latin typeface="Times New Roman"/>
                <a:cs typeface="Times New Roman"/>
              </a:rPr>
              <a:t> </a:t>
            </a:r>
            <a:r>
              <a:rPr sz="2750" b="1" spc="-10" dirty="0">
                <a:solidFill>
                  <a:srgbClr val="D1286B"/>
                </a:solidFill>
                <a:latin typeface="Times New Roman"/>
                <a:cs typeface="Times New Roman"/>
              </a:rPr>
              <a:t>Order </a:t>
            </a:r>
            <a:r>
              <a:rPr sz="2700" b="1" spc="-25" dirty="0">
                <a:solidFill>
                  <a:srgbClr val="D1286B"/>
                </a:solidFill>
                <a:latin typeface="Times New Roman"/>
                <a:cs typeface="Times New Roman"/>
              </a:rPr>
              <a:t>App</a:t>
            </a:r>
            <a:endParaRPr sz="27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6780530" cy="6858000"/>
            <a:chOff x="0" y="0"/>
            <a:chExt cx="678053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51" y="0"/>
              <a:ext cx="6762079" cy="6858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711588" cy="6857998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7351776" y="621899"/>
            <a:ext cx="548640" cy="73660"/>
          </a:xfrm>
          <a:custGeom>
            <a:avLst/>
            <a:gdLst/>
            <a:ahLst/>
            <a:cxnLst/>
            <a:rect l="l" t="t" r="r" b="b"/>
            <a:pathLst>
              <a:path w="548640" h="73659">
                <a:moveTo>
                  <a:pt x="548640" y="0"/>
                </a:moveTo>
                <a:lnTo>
                  <a:pt x="0" y="0"/>
                </a:lnTo>
                <a:lnTo>
                  <a:pt x="0" y="73171"/>
                </a:lnTo>
                <a:lnTo>
                  <a:pt x="548640" y="73171"/>
                </a:lnTo>
                <a:lnTo>
                  <a:pt x="548640" y="0"/>
                </a:lnTo>
                <a:close/>
              </a:path>
            </a:pathLst>
          </a:custGeom>
          <a:solidFill>
            <a:srgbClr val="E729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33488" y="2240782"/>
            <a:ext cx="4197350" cy="18415"/>
          </a:xfrm>
          <a:custGeom>
            <a:avLst/>
            <a:gdLst/>
            <a:ahLst/>
            <a:cxnLst/>
            <a:rect l="l" t="t" r="r" b="b"/>
            <a:pathLst>
              <a:path w="4197350" h="18414">
                <a:moveTo>
                  <a:pt x="4197096" y="0"/>
                </a:moveTo>
                <a:lnTo>
                  <a:pt x="0" y="0"/>
                </a:lnTo>
                <a:lnTo>
                  <a:pt x="0" y="18293"/>
                </a:lnTo>
                <a:lnTo>
                  <a:pt x="4197096" y="18293"/>
                </a:lnTo>
                <a:lnTo>
                  <a:pt x="4197096" y="0"/>
                </a:lnTo>
                <a:close/>
              </a:path>
            </a:pathLst>
          </a:custGeom>
          <a:solidFill>
            <a:srgbClr val="C2B8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51776" y="3048000"/>
            <a:ext cx="4611624" cy="1944122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422275">
              <a:lnSpc>
                <a:spcPct val="100000"/>
              </a:lnSpc>
              <a:spcBef>
                <a:spcPts val="960"/>
              </a:spcBef>
            </a:pPr>
            <a:r>
              <a:rPr dirty="0">
                <a:solidFill>
                  <a:srgbClr val="0D3179"/>
                </a:solidFill>
                <a:latin typeface="Century"/>
                <a:cs typeface="Century"/>
              </a:rPr>
              <a:t>PRESENTED</a:t>
            </a:r>
            <a:r>
              <a:rPr spc="-100" dirty="0">
                <a:solidFill>
                  <a:srgbClr val="0D3179"/>
                </a:solidFill>
                <a:latin typeface="Century"/>
                <a:cs typeface="Century"/>
              </a:rPr>
              <a:t> </a:t>
            </a:r>
            <a:r>
              <a:rPr spc="-25" dirty="0">
                <a:solidFill>
                  <a:srgbClr val="0D3179"/>
                </a:solidFill>
                <a:latin typeface="Century"/>
                <a:cs typeface="Century"/>
              </a:rPr>
              <a:t>BY</a:t>
            </a:r>
            <a:endParaRPr dirty="0">
              <a:latin typeface="Century"/>
              <a:cs typeface="Century"/>
            </a:endParaRPr>
          </a:p>
          <a:p>
            <a:pPr marR="5080" algn="l">
              <a:lnSpc>
                <a:spcPct val="100000"/>
              </a:lnSpc>
              <a:spcBef>
                <a:spcPts val="865"/>
              </a:spcBef>
            </a:pPr>
            <a:r>
              <a:rPr dirty="0">
                <a:latin typeface="Century"/>
                <a:cs typeface="Century"/>
              </a:rPr>
              <a:t>BIKRAM</a:t>
            </a:r>
            <a:r>
              <a:rPr spc="-65" dirty="0">
                <a:latin typeface="Century"/>
                <a:cs typeface="Century"/>
              </a:rPr>
              <a:t> </a:t>
            </a:r>
            <a:r>
              <a:rPr dirty="0">
                <a:latin typeface="Century"/>
                <a:cs typeface="Century"/>
              </a:rPr>
              <a:t>KUMAR</a:t>
            </a:r>
            <a:r>
              <a:rPr spc="-15" dirty="0">
                <a:latin typeface="Century"/>
                <a:cs typeface="Century"/>
              </a:rPr>
              <a:t> </a:t>
            </a:r>
            <a:r>
              <a:rPr spc="-10" dirty="0">
                <a:latin typeface="Century"/>
                <a:cs typeface="Century"/>
              </a:rPr>
              <a:t>PANDIT</a:t>
            </a:r>
            <a:r>
              <a:rPr lang="en-IN" spc="-10" dirty="0">
                <a:latin typeface="Century"/>
                <a:cs typeface="Century"/>
              </a:rPr>
              <a:t>(10800220050)</a:t>
            </a:r>
            <a:endParaRPr dirty="0">
              <a:latin typeface="Century"/>
              <a:cs typeface="Century"/>
            </a:endParaRPr>
          </a:p>
          <a:p>
            <a:pPr marR="39370" algn="l">
              <a:lnSpc>
                <a:spcPct val="100000"/>
              </a:lnSpc>
              <a:spcBef>
                <a:spcPts val="869"/>
              </a:spcBef>
            </a:pPr>
            <a:r>
              <a:rPr dirty="0">
                <a:latin typeface="Century"/>
                <a:cs typeface="Century"/>
              </a:rPr>
              <a:t>SUBHAM</a:t>
            </a:r>
            <a:r>
              <a:rPr spc="-75" dirty="0">
                <a:latin typeface="Century"/>
                <a:cs typeface="Century"/>
              </a:rPr>
              <a:t> </a:t>
            </a:r>
            <a:r>
              <a:rPr spc="-20" dirty="0">
                <a:latin typeface="Century"/>
                <a:cs typeface="Century"/>
              </a:rPr>
              <a:t>GHOSH</a:t>
            </a:r>
            <a:r>
              <a:rPr lang="en-IN" spc="-10" dirty="0">
                <a:latin typeface="Century"/>
                <a:cs typeface="Century"/>
              </a:rPr>
              <a:t> (10800220051)</a:t>
            </a:r>
            <a:endParaRPr dirty="0">
              <a:latin typeface="Century"/>
              <a:cs typeface="Century"/>
            </a:endParaRPr>
          </a:p>
          <a:p>
            <a:pPr marR="26034" algn="l">
              <a:lnSpc>
                <a:spcPct val="100000"/>
              </a:lnSpc>
              <a:spcBef>
                <a:spcPts val="795"/>
              </a:spcBef>
            </a:pPr>
            <a:r>
              <a:rPr dirty="0">
                <a:latin typeface="Century"/>
                <a:cs typeface="Century"/>
              </a:rPr>
              <a:t>ROHIT</a:t>
            </a:r>
            <a:r>
              <a:rPr spc="-25" dirty="0">
                <a:latin typeface="Century"/>
                <a:cs typeface="Century"/>
              </a:rPr>
              <a:t> </a:t>
            </a:r>
            <a:r>
              <a:rPr spc="-10" dirty="0">
                <a:latin typeface="Century"/>
                <a:cs typeface="Century"/>
              </a:rPr>
              <a:t>MUKHERJEE</a:t>
            </a:r>
            <a:r>
              <a:rPr lang="en-IN" spc="-10" dirty="0">
                <a:latin typeface="Century"/>
                <a:cs typeface="Century"/>
              </a:rPr>
              <a:t> (10800220052)</a:t>
            </a:r>
            <a:endParaRPr dirty="0">
              <a:latin typeface="Century"/>
              <a:cs typeface="Century"/>
            </a:endParaRPr>
          </a:p>
          <a:p>
            <a:pPr marR="59055" algn="l">
              <a:lnSpc>
                <a:spcPct val="100000"/>
              </a:lnSpc>
              <a:spcBef>
                <a:spcPts val="795"/>
              </a:spcBef>
            </a:pPr>
            <a:r>
              <a:rPr spc="-40" dirty="0">
                <a:latin typeface="Century"/>
                <a:cs typeface="Century"/>
              </a:rPr>
              <a:t>SWATI</a:t>
            </a:r>
            <a:r>
              <a:rPr spc="-60" dirty="0">
                <a:latin typeface="Century"/>
                <a:cs typeface="Century"/>
              </a:rPr>
              <a:t> </a:t>
            </a:r>
            <a:r>
              <a:rPr spc="-25" dirty="0">
                <a:latin typeface="Century"/>
                <a:cs typeface="Century"/>
              </a:rPr>
              <a:t>DAS</a:t>
            </a:r>
            <a:r>
              <a:rPr lang="en-IN" spc="-10" dirty="0">
                <a:latin typeface="Century"/>
                <a:cs typeface="Century"/>
              </a:rPr>
              <a:t> (10800220055)</a:t>
            </a:r>
            <a:endParaRPr dirty="0">
              <a:latin typeface="Century"/>
              <a:cs typeface="Centur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8951" cy="6859905"/>
            <a:chOff x="0" y="0"/>
            <a:chExt cx="12188951" cy="68599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82895" y="0"/>
              <a:ext cx="7306056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204203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" y="4572"/>
              <a:ext cx="6099175" cy="6853555"/>
            </a:xfrm>
            <a:custGeom>
              <a:avLst/>
              <a:gdLst/>
              <a:ahLst/>
              <a:cxnLst/>
              <a:rect l="l" t="t" r="r" b="b"/>
              <a:pathLst>
                <a:path w="6099175" h="6853555">
                  <a:moveTo>
                    <a:pt x="4885436" y="0"/>
                  </a:moveTo>
                  <a:lnTo>
                    <a:pt x="0" y="0"/>
                  </a:lnTo>
                  <a:lnTo>
                    <a:pt x="0" y="6853426"/>
                  </a:lnTo>
                  <a:lnTo>
                    <a:pt x="4891154" y="6853426"/>
                  </a:lnTo>
                  <a:lnTo>
                    <a:pt x="4948428" y="6790428"/>
                  </a:lnTo>
                  <a:lnTo>
                    <a:pt x="4977491" y="6754899"/>
                  </a:lnTo>
                  <a:lnTo>
                    <a:pt x="5006247" y="6719004"/>
                  </a:lnTo>
                  <a:lnTo>
                    <a:pt x="5034692" y="6682746"/>
                  </a:lnTo>
                  <a:lnTo>
                    <a:pt x="5062824" y="6646128"/>
                  </a:lnTo>
                  <a:lnTo>
                    <a:pt x="5090640" y="6609153"/>
                  </a:lnTo>
                  <a:lnTo>
                    <a:pt x="5118138" y="6571824"/>
                  </a:lnTo>
                  <a:lnTo>
                    <a:pt x="5145315" y="6534144"/>
                  </a:lnTo>
                  <a:lnTo>
                    <a:pt x="5172168" y="6496118"/>
                  </a:lnTo>
                  <a:lnTo>
                    <a:pt x="5198695" y="6457746"/>
                  </a:lnTo>
                  <a:lnTo>
                    <a:pt x="5224893" y="6419034"/>
                  </a:lnTo>
                  <a:lnTo>
                    <a:pt x="5250760" y="6379984"/>
                  </a:lnTo>
                  <a:lnTo>
                    <a:pt x="5276292" y="6340599"/>
                  </a:lnTo>
                  <a:lnTo>
                    <a:pt x="5301488" y="6300882"/>
                  </a:lnTo>
                  <a:lnTo>
                    <a:pt x="5326345" y="6260837"/>
                  </a:lnTo>
                  <a:lnTo>
                    <a:pt x="5350860" y="6220466"/>
                  </a:lnTo>
                  <a:lnTo>
                    <a:pt x="5375031" y="6179773"/>
                  </a:lnTo>
                  <a:lnTo>
                    <a:pt x="5398855" y="6138760"/>
                  </a:lnTo>
                  <a:lnTo>
                    <a:pt x="5422329" y="6097432"/>
                  </a:lnTo>
                  <a:lnTo>
                    <a:pt x="5445451" y="6055791"/>
                  </a:lnTo>
                  <a:lnTo>
                    <a:pt x="5468218" y="6013841"/>
                  </a:lnTo>
                  <a:lnTo>
                    <a:pt x="5490628" y="5971584"/>
                  </a:lnTo>
                  <a:lnTo>
                    <a:pt x="5512677" y="5929023"/>
                  </a:lnTo>
                  <a:lnTo>
                    <a:pt x="5534365" y="5886162"/>
                  </a:lnTo>
                  <a:lnTo>
                    <a:pt x="5555687" y="5843005"/>
                  </a:lnTo>
                  <a:lnTo>
                    <a:pt x="5576641" y="5799553"/>
                  </a:lnTo>
                  <a:lnTo>
                    <a:pt x="5597225" y="5755810"/>
                  </a:lnTo>
                  <a:lnTo>
                    <a:pt x="5617436" y="5711780"/>
                  </a:lnTo>
                  <a:lnTo>
                    <a:pt x="5637271" y="5667465"/>
                  </a:lnTo>
                  <a:lnTo>
                    <a:pt x="5656729" y="5622869"/>
                  </a:lnTo>
                  <a:lnTo>
                    <a:pt x="5675805" y="5577995"/>
                  </a:lnTo>
                  <a:lnTo>
                    <a:pt x="5694498" y="5532846"/>
                  </a:lnTo>
                  <a:lnTo>
                    <a:pt x="5712806" y="5487425"/>
                  </a:lnTo>
                  <a:lnTo>
                    <a:pt x="5730724" y="5441735"/>
                  </a:lnTo>
                  <a:lnTo>
                    <a:pt x="5748252" y="5395779"/>
                  </a:lnTo>
                  <a:lnTo>
                    <a:pt x="5765386" y="5349561"/>
                  </a:lnTo>
                  <a:lnTo>
                    <a:pt x="5782123" y="5303084"/>
                  </a:lnTo>
                  <a:lnTo>
                    <a:pt x="5798462" y="5256350"/>
                  </a:lnTo>
                  <a:lnTo>
                    <a:pt x="5814399" y="5209364"/>
                  </a:lnTo>
                  <a:lnTo>
                    <a:pt x="5829931" y="5162127"/>
                  </a:lnTo>
                  <a:lnTo>
                    <a:pt x="5845058" y="5114644"/>
                  </a:lnTo>
                  <a:lnTo>
                    <a:pt x="5859774" y="5066918"/>
                  </a:lnTo>
                  <a:lnTo>
                    <a:pt x="5874079" y="5018951"/>
                  </a:lnTo>
                  <a:lnTo>
                    <a:pt x="5887970" y="4970746"/>
                  </a:lnTo>
                  <a:lnTo>
                    <a:pt x="5901443" y="4922308"/>
                  </a:lnTo>
                  <a:lnTo>
                    <a:pt x="5914497" y="4873638"/>
                  </a:lnTo>
                  <a:lnTo>
                    <a:pt x="5927128" y="4824741"/>
                  </a:lnTo>
                  <a:lnTo>
                    <a:pt x="5939334" y="4775619"/>
                  </a:lnTo>
                  <a:lnTo>
                    <a:pt x="5951113" y="4726275"/>
                  </a:lnTo>
                  <a:lnTo>
                    <a:pt x="5962462" y="4676713"/>
                  </a:lnTo>
                  <a:lnTo>
                    <a:pt x="5973378" y="4626936"/>
                  </a:lnTo>
                  <a:lnTo>
                    <a:pt x="5983858" y="4576947"/>
                  </a:lnTo>
                  <a:lnTo>
                    <a:pt x="5993901" y="4526748"/>
                  </a:lnTo>
                  <a:lnTo>
                    <a:pt x="6003504" y="4476344"/>
                  </a:lnTo>
                  <a:lnTo>
                    <a:pt x="6012663" y="4425737"/>
                  </a:lnTo>
                  <a:lnTo>
                    <a:pt x="6021377" y="4374931"/>
                  </a:lnTo>
                  <a:lnTo>
                    <a:pt x="6029642" y="4323928"/>
                  </a:lnTo>
                  <a:lnTo>
                    <a:pt x="6037456" y="4272732"/>
                  </a:lnTo>
                  <a:lnTo>
                    <a:pt x="6044817" y="4221347"/>
                  </a:lnTo>
                  <a:lnTo>
                    <a:pt x="6051722" y="4169774"/>
                  </a:lnTo>
                  <a:lnTo>
                    <a:pt x="6058168" y="4118017"/>
                  </a:lnTo>
                  <a:lnTo>
                    <a:pt x="6064153" y="4066080"/>
                  </a:lnTo>
                  <a:lnTo>
                    <a:pt x="6069674" y="4013965"/>
                  </a:lnTo>
                  <a:lnTo>
                    <a:pt x="6074729" y="3961676"/>
                  </a:lnTo>
                  <a:lnTo>
                    <a:pt x="6079314" y="3909215"/>
                  </a:lnTo>
                  <a:lnTo>
                    <a:pt x="6083428" y="3856587"/>
                  </a:lnTo>
                  <a:lnTo>
                    <a:pt x="6087068" y="3803794"/>
                  </a:lnTo>
                  <a:lnTo>
                    <a:pt x="6090230" y="3750839"/>
                  </a:lnTo>
                  <a:lnTo>
                    <a:pt x="6092914" y="3697725"/>
                  </a:lnTo>
                  <a:lnTo>
                    <a:pt x="6095115" y="3644456"/>
                  </a:lnTo>
                  <a:lnTo>
                    <a:pt x="6096832" y="3591035"/>
                  </a:lnTo>
                  <a:lnTo>
                    <a:pt x="6098061" y="3537464"/>
                  </a:lnTo>
                  <a:lnTo>
                    <a:pt x="6098801" y="3483748"/>
                  </a:lnTo>
                  <a:lnTo>
                    <a:pt x="6099048" y="3429889"/>
                  </a:lnTo>
                  <a:lnTo>
                    <a:pt x="6098801" y="3376024"/>
                  </a:lnTo>
                  <a:lnTo>
                    <a:pt x="6098061" y="3322303"/>
                  </a:lnTo>
                  <a:lnTo>
                    <a:pt x="6096832" y="3268728"/>
                  </a:lnTo>
                  <a:lnTo>
                    <a:pt x="6095115" y="3215302"/>
                  </a:lnTo>
                  <a:lnTo>
                    <a:pt x="6092914" y="3162029"/>
                  </a:lnTo>
                  <a:lnTo>
                    <a:pt x="6090230" y="3108911"/>
                  </a:lnTo>
                  <a:lnTo>
                    <a:pt x="6087068" y="3055953"/>
                  </a:lnTo>
                  <a:lnTo>
                    <a:pt x="6083428" y="3003156"/>
                  </a:lnTo>
                  <a:lnTo>
                    <a:pt x="6079314" y="2950525"/>
                  </a:lnTo>
                  <a:lnTo>
                    <a:pt x="6074729" y="2898062"/>
                  </a:lnTo>
                  <a:lnTo>
                    <a:pt x="6069674" y="2845770"/>
                  </a:lnTo>
                  <a:lnTo>
                    <a:pt x="6064153" y="2793653"/>
                  </a:lnTo>
                  <a:lnTo>
                    <a:pt x="6058168" y="2741713"/>
                  </a:lnTo>
                  <a:lnTo>
                    <a:pt x="6051722" y="2689954"/>
                  </a:lnTo>
                  <a:lnTo>
                    <a:pt x="6044817" y="2638380"/>
                  </a:lnTo>
                  <a:lnTo>
                    <a:pt x="6037456" y="2586992"/>
                  </a:lnTo>
                  <a:lnTo>
                    <a:pt x="6029642" y="2535795"/>
                  </a:lnTo>
                  <a:lnTo>
                    <a:pt x="6021377" y="2484791"/>
                  </a:lnTo>
                  <a:lnTo>
                    <a:pt x="6012663" y="2433983"/>
                  </a:lnTo>
                  <a:lnTo>
                    <a:pt x="6003504" y="2383376"/>
                  </a:lnTo>
                  <a:lnTo>
                    <a:pt x="5993901" y="2332971"/>
                  </a:lnTo>
                  <a:lnTo>
                    <a:pt x="5983858" y="2282772"/>
                  </a:lnTo>
                  <a:lnTo>
                    <a:pt x="5973378" y="2232782"/>
                  </a:lnTo>
                  <a:lnTo>
                    <a:pt x="5962462" y="2183004"/>
                  </a:lnTo>
                  <a:lnTo>
                    <a:pt x="5951113" y="2133442"/>
                  </a:lnTo>
                  <a:lnTo>
                    <a:pt x="5939334" y="2084099"/>
                  </a:lnTo>
                  <a:lnTo>
                    <a:pt x="5927128" y="2034977"/>
                  </a:lnTo>
                  <a:lnTo>
                    <a:pt x="5914497" y="1986079"/>
                  </a:lnTo>
                  <a:lnTo>
                    <a:pt x="5901443" y="1937410"/>
                  </a:lnTo>
                  <a:lnTo>
                    <a:pt x="5887970" y="1888972"/>
                  </a:lnTo>
                  <a:lnTo>
                    <a:pt x="5874079" y="1840768"/>
                  </a:lnTo>
                  <a:lnTo>
                    <a:pt x="5859774" y="1792802"/>
                  </a:lnTo>
                  <a:lnTo>
                    <a:pt x="5845058" y="1745076"/>
                  </a:lnTo>
                  <a:lnTo>
                    <a:pt x="5829931" y="1697594"/>
                  </a:lnTo>
                  <a:lnTo>
                    <a:pt x="5814399" y="1650358"/>
                  </a:lnTo>
                  <a:lnTo>
                    <a:pt x="5798462" y="1603373"/>
                  </a:lnTo>
                  <a:lnTo>
                    <a:pt x="5782123" y="1556640"/>
                  </a:lnTo>
                  <a:lnTo>
                    <a:pt x="5765386" y="1510164"/>
                  </a:lnTo>
                  <a:lnTo>
                    <a:pt x="5748252" y="1463947"/>
                  </a:lnTo>
                  <a:lnTo>
                    <a:pt x="5730724" y="1417993"/>
                  </a:lnTo>
                  <a:lnTo>
                    <a:pt x="5712806" y="1372305"/>
                  </a:lnTo>
                  <a:lnTo>
                    <a:pt x="5694498" y="1326885"/>
                  </a:lnTo>
                  <a:lnTo>
                    <a:pt x="5675805" y="1281737"/>
                  </a:lnTo>
                  <a:lnTo>
                    <a:pt x="5656729" y="1236864"/>
                  </a:lnTo>
                  <a:lnTo>
                    <a:pt x="5637271" y="1192270"/>
                  </a:lnTo>
                  <a:lnTo>
                    <a:pt x="5617436" y="1147957"/>
                  </a:lnTo>
                  <a:lnTo>
                    <a:pt x="5597225" y="1103928"/>
                  </a:lnTo>
                  <a:lnTo>
                    <a:pt x="5576641" y="1060187"/>
                  </a:lnTo>
                  <a:lnTo>
                    <a:pt x="5555687" y="1016737"/>
                  </a:lnTo>
                  <a:lnTo>
                    <a:pt x="5534365" y="973581"/>
                  </a:lnTo>
                  <a:lnTo>
                    <a:pt x="5512677" y="930722"/>
                  </a:lnTo>
                  <a:lnTo>
                    <a:pt x="5490628" y="888163"/>
                  </a:lnTo>
                  <a:lnTo>
                    <a:pt x="5468218" y="845907"/>
                  </a:lnTo>
                  <a:lnTo>
                    <a:pt x="5445451" y="803958"/>
                  </a:lnTo>
                  <a:lnTo>
                    <a:pt x="5422329" y="762319"/>
                  </a:lnTo>
                  <a:lnTo>
                    <a:pt x="5398855" y="720992"/>
                  </a:lnTo>
                  <a:lnTo>
                    <a:pt x="5375031" y="679981"/>
                  </a:lnTo>
                  <a:lnTo>
                    <a:pt x="5350860" y="639290"/>
                  </a:lnTo>
                  <a:lnTo>
                    <a:pt x="5326345" y="598920"/>
                  </a:lnTo>
                  <a:lnTo>
                    <a:pt x="5301488" y="558876"/>
                  </a:lnTo>
                  <a:lnTo>
                    <a:pt x="5276292" y="519161"/>
                  </a:lnTo>
                  <a:lnTo>
                    <a:pt x="5250760" y="479777"/>
                  </a:lnTo>
                  <a:lnTo>
                    <a:pt x="5224893" y="440728"/>
                  </a:lnTo>
                  <a:lnTo>
                    <a:pt x="5198695" y="402017"/>
                  </a:lnTo>
                  <a:lnTo>
                    <a:pt x="5172168" y="363647"/>
                  </a:lnTo>
                  <a:lnTo>
                    <a:pt x="5145315" y="325621"/>
                  </a:lnTo>
                  <a:lnTo>
                    <a:pt x="5118138" y="287942"/>
                  </a:lnTo>
                  <a:lnTo>
                    <a:pt x="5090640" y="250614"/>
                  </a:lnTo>
                  <a:lnTo>
                    <a:pt x="5062824" y="213640"/>
                  </a:lnTo>
                  <a:lnTo>
                    <a:pt x="5034692" y="177022"/>
                  </a:lnTo>
                  <a:lnTo>
                    <a:pt x="5006247" y="140765"/>
                  </a:lnTo>
                  <a:lnTo>
                    <a:pt x="4977491" y="104870"/>
                  </a:lnTo>
                  <a:lnTo>
                    <a:pt x="4948428" y="69342"/>
                  </a:lnTo>
                  <a:lnTo>
                    <a:pt x="48854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1" y="4572"/>
              <a:ext cx="6099175" cy="6853555"/>
            </a:xfrm>
            <a:custGeom>
              <a:avLst/>
              <a:gdLst/>
              <a:ahLst/>
              <a:cxnLst/>
              <a:rect l="l" t="t" r="r" b="b"/>
              <a:pathLst>
                <a:path w="6099175" h="6853555">
                  <a:moveTo>
                    <a:pt x="0" y="0"/>
                  </a:moveTo>
                  <a:lnTo>
                    <a:pt x="4885436" y="0"/>
                  </a:lnTo>
                  <a:lnTo>
                    <a:pt x="4948428" y="69342"/>
                  </a:lnTo>
                  <a:lnTo>
                    <a:pt x="4977491" y="104870"/>
                  </a:lnTo>
                  <a:lnTo>
                    <a:pt x="5006247" y="140765"/>
                  </a:lnTo>
                  <a:lnTo>
                    <a:pt x="5034692" y="177022"/>
                  </a:lnTo>
                  <a:lnTo>
                    <a:pt x="5062824" y="213640"/>
                  </a:lnTo>
                  <a:lnTo>
                    <a:pt x="5090640" y="250614"/>
                  </a:lnTo>
                  <a:lnTo>
                    <a:pt x="5118138" y="287942"/>
                  </a:lnTo>
                  <a:lnTo>
                    <a:pt x="5145315" y="325621"/>
                  </a:lnTo>
                  <a:lnTo>
                    <a:pt x="5172168" y="363647"/>
                  </a:lnTo>
                  <a:lnTo>
                    <a:pt x="5198695" y="402017"/>
                  </a:lnTo>
                  <a:lnTo>
                    <a:pt x="5224893" y="440728"/>
                  </a:lnTo>
                  <a:lnTo>
                    <a:pt x="5250760" y="479777"/>
                  </a:lnTo>
                  <a:lnTo>
                    <a:pt x="5276292" y="519161"/>
                  </a:lnTo>
                  <a:lnTo>
                    <a:pt x="5301488" y="558876"/>
                  </a:lnTo>
                  <a:lnTo>
                    <a:pt x="5326345" y="598920"/>
                  </a:lnTo>
                  <a:lnTo>
                    <a:pt x="5350860" y="639290"/>
                  </a:lnTo>
                  <a:lnTo>
                    <a:pt x="5375031" y="679981"/>
                  </a:lnTo>
                  <a:lnTo>
                    <a:pt x="5398855" y="720992"/>
                  </a:lnTo>
                  <a:lnTo>
                    <a:pt x="5422329" y="762319"/>
                  </a:lnTo>
                  <a:lnTo>
                    <a:pt x="5445451" y="803958"/>
                  </a:lnTo>
                  <a:lnTo>
                    <a:pt x="5468218" y="845907"/>
                  </a:lnTo>
                  <a:lnTo>
                    <a:pt x="5490628" y="888163"/>
                  </a:lnTo>
                  <a:lnTo>
                    <a:pt x="5512677" y="930722"/>
                  </a:lnTo>
                  <a:lnTo>
                    <a:pt x="5534365" y="973581"/>
                  </a:lnTo>
                  <a:lnTo>
                    <a:pt x="5555687" y="1016737"/>
                  </a:lnTo>
                  <a:lnTo>
                    <a:pt x="5576641" y="1060187"/>
                  </a:lnTo>
                  <a:lnTo>
                    <a:pt x="5597225" y="1103928"/>
                  </a:lnTo>
                  <a:lnTo>
                    <a:pt x="5617436" y="1147957"/>
                  </a:lnTo>
                  <a:lnTo>
                    <a:pt x="5637271" y="1192270"/>
                  </a:lnTo>
                  <a:lnTo>
                    <a:pt x="5656729" y="1236864"/>
                  </a:lnTo>
                  <a:lnTo>
                    <a:pt x="5675805" y="1281737"/>
                  </a:lnTo>
                  <a:lnTo>
                    <a:pt x="5694498" y="1326885"/>
                  </a:lnTo>
                  <a:lnTo>
                    <a:pt x="5712806" y="1372305"/>
                  </a:lnTo>
                  <a:lnTo>
                    <a:pt x="5730724" y="1417993"/>
                  </a:lnTo>
                  <a:lnTo>
                    <a:pt x="5748252" y="1463947"/>
                  </a:lnTo>
                  <a:lnTo>
                    <a:pt x="5765386" y="1510164"/>
                  </a:lnTo>
                  <a:lnTo>
                    <a:pt x="5782123" y="1556640"/>
                  </a:lnTo>
                  <a:lnTo>
                    <a:pt x="5798462" y="1603373"/>
                  </a:lnTo>
                  <a:lnTo>
                    <a:pt x="5814399" y="1650358"/>
                  </a:lnTo>
                  <a:lnTo>
                    <a:pt x="5829931" y="1697594"/>
                  </a:lnTo>
                  <a:lnTo>
                    <a:pt x="5845058" y="1745076"/>
                  </a:lnTo>
                  <a:lnTo>
                    <a:pt x="5859774" y="1792802"/>
                  </a:lnTo>
                  <a:lnTo>
                    <a:pt x="5874079" y="1840768"/>
                  </a:lnTo>
                  <a:lnTo>
                    <a:pt x="5887970" y="1888972"/>
                  </a:lnTo>
                  <a:lnTo>
                    <a:pt x="5901443" y="1937410"/>
                  </a:lnTo>
                  <a:lnTo>
                    <a:pt x="5914497" y="1986079"/>
                  </a:lnTo>
                  <a:lnTo>
                    <a:pt x="5927128" y="2034977"/>
                  </a:lnTo>
                  <a:lnTo>
                    <a:pt x="5939334" y="2084099"/>
                  </a:lnTo>
                  <a:lnTo>
                    <a:pt x="5951113" y="2133442"/>
                  </a:lnTo>
                  <a:lnTo>
                    <a:pt x="5962462" y="2183004"/>
                  </a:lnTo>
                  <a:lnTo>
                    <a:pt x="5973378" y="2232782"/>
                  </a:lnTo>
                  <a:lnTo>
                    <a:pt x="5983858" y="2282772"/>
                  </a:lnTo>
                  <a:lnTo>
                    <a:pt x="5993901" y="2332971"/>
                  </a:lnTo>
                  <a:lnTo>
                    <a:pt x="6003504" y="2383376"/>
                  </a:lnTo>
                  <a:lnTo>
                    <a:pt x="6012663" y="2433983"/>
                  </a:lnTo>
                  <a:lnTo>
                    <a:pt x="6021377" y="2484791"/>
                  </a:lnTo>
                  <a:lnTo>
                    <a:pt x="6029642" y="2535795"/>
                  </a:lnTo>
                  <a:lnTo>
                    <a:pt x="6037456" y="2586992"/>
                  </a:lnTo>
                  <a:lnTo>
                    <a:pt x="6044817" y="2638380"/>
                  </a:lnTo>
                  <a:lnTo>
                    <a:pt x="6051722" y="2689954"/>
                  </a:lnTo>
                  <a:lnTo>
                    <a:pt x="6058168" y="2741713"/>
                  </a:lnTo>
                  <a:lnTo>
                    <a:pt x="6064153" y="2793653"/>
                  </a:lnTo>
                  <a:lnTo>
                    <a:pt x="6069674" y="2845770"/>
                  </a:lnTo>
                  <a:lnTo>
                    <a:pt x="6074729" y="2898062"/>
                  </a:lnTo>
                  <a:lnTo>
                    <a:pt x="6079314" y="2950525"/>
                  </a:lnTo>
                  <a:lnTo>
                    <a:pt x="6083428" y="3003156"/>
                  </a:lnTo>
                  <a:lnTo>
                    <a:pt x="6087068" y="3055953"/>
                  </a:lnTo>
                  <a:lnTo>
                    <a:pt x="6090230" y="3108911"/>
                  </a:lnTo>
                  <a:lnTo>
                    <a:pt x="6092914" y="3162029"/>
                  </a:lnTo>
                  <a:lnTo>
                    <a:pt x="6095115" y="3215302"/>
                  </a:lnTo>
                  <a:lnTo>
                    <a:pt x="6096832" y="3268728"/>
                  </a:lnTo>
                  <a:lnTo>
                    <a:pt x="6098061" y="3322303"/>
                  </a:lnTo>
                  <a:lnTo>
                    <a:pt x="6098801" y="3376024"/>
                  </a:lnTo>
                  <a:lnTo>
                    <a:pt x="6099048" y="3429889"/>
                  </a:lnTo>
                  <a:lnTo>
                    <a:pt x="6098801" y="3483748"/>
                  </a:lnTo>
                  <a:lnTo>
                    <a:pt x="6098061" y="3537464"/>
                  </a:lnTo>
                  <a:lnTo>
                    <a:pt x="6096832" y="3591035"/>
                  </a:lnTo>
                  <a:lnTo>
                    <a:pt x="6095115" y="3644456"/>
                  </a:lnTo>
                  <a:lnTo>
                    <a:pt x="6092914" y="3697725"/>
                  </a:lnTo>
                  <a:lnTo>
                    <a:pt x="6090230" y="3750839"/>
                  </a:lnTo>
                  <a:lnTo>
                    <a:pt x="6087068" y="3803794"/>
                  </a:lnTo>
                  <a:lnTo>
                    <a:pt x="6083428" y="3856587"/>
                  </a:lnTo>
                  <a:lnTo>
                    <a:pt x="6079314" y="3909215"/>
                  </a:lnTo>
                  <a:lnTo>
                    <a:pt x="6074729" y="3961676"/>
                  </a:lnTo>
                  <a:lnTo>
                    <a:pt x="6069674" y="4013965"/>
                  </a:lnTo>
                  <a:lnTo>
                    <a:pt x="6064153" y="4066080"/>
                  </a:lnTo>
                  <a:lnTo>
                    <a:pt x="6058168" y="4118017"/>
                  </a:lnTo>
                  <a:lnTo>
                    <a:pt x="6051722" y="4169774"/>
                  </a:lnTo>
                  <a:lnTo>
                    <a:pt x="6044817" y="4221347"/>
                  </a:lnTo>
                  <a:lnTo>
                    <a:pt x="6037456" y="4272732"/>
                  </a:lnTo>
                  <a:lnTo>
                    <a:pt x="6029642" y="4323928"/>
                  </a:lnTo>
                  <a:lnTo>
                    <a:pt x="6021377" y="4374931"/>
                  </a:lnTo>
                  <a:lnTo>
                    <a:pt x="6012663" y="4425737"/>
                  </a:lnTo>
                  <a:lnTo>
                    <a:pt x="6003504" y="4476344"/>
                  </a:lnTo>
                  <a:lnTo>
                    <a:pt x="5993901" y="4526748"/>
                  </a:lnTo>
                  <a:lnTo>
                    <a:pt x="5983858" y="4576947"/>
                  </a:lnTo>
                  <a:lnTo>
                    <a:pt x="5973378" y="4626936"/>
                  </a:lnTo>
                  <a:lnTo>
                    <a:pt x="5962462" y="4676713"/>
                  </a:lnTo>
                  <a:lnTo>
                    <a:pt x="5951113" y="4726275"/>
                  </a:lnTo>
                  <a:lnTo>
                    <a:pt x="5939334" y="4775619"/>
                  </a:lnTo>
                  <a:lnTo>
                    <a:pt x="5927128" y="4824741"/>
                  </a:lnTo>
                  <a:lnTo>
                    <a:pt x="5914497" y="4873638"/>
                  </a:lnTo>
                  <a:lnTo>
                    <a:pt x="5901443" y="4922308"/>
                  </a:lnTo>
                  <a:lnTo>
                    <a:pt x="5887970" y="4970746"/>
                  </a:lnTo>
                  <a:lnTo>
                    <a:pt x="5874079" y="5018951"/>
                  </a:lnTo>
                  <a:lnTo>
                    <a:pt x="5859774" y="5066918"/>
                  </a:lnTo>
                  <a:lnTo>
                    <a:pt x="5845058" y="5114644"/>
                  </a:lnTo>
                  <a:lnTo>
                    <a:pt x="5829931" y="5162127"/>
                  </a:lnTo>
                  <a:lnTo>
                    <a:pt x="5814399" y="5209364"/>
                  </a:lnTo>
                  <a:lnTo>
                    <a:pt x="5798462" y="5256350"/>
                  </a:lnTo>
                  <a:lnTo>
                    <a:pt x="5782123" y="5303084"/>
                  </a:lnTo>
                  <a:lnTo>
                    <a:pt x="5765386" y="5349561"/>
                  </a:lnTo>
                  <a:lnTo>
                    <a:pt x="5748252" y="5395779"/>
                  </a:lnTo>
                  <a:lnTo>
                    <a:pt x="5730724" y="5441735"/>
                  </a:lnTo>
                  <a:lnTo>
                    <a:pt x="5712806" y="5487425"/>
                  </a:lnTo>
                  <a:lnTo>
                    <a:pt x="5694498" y="5532846"/>
                  </a:lnTo>
                  <a:lnTo>
                    <a:pt x="5675805" y="5577995"/>
                  </a:lnTo>
                  <a:lnTo>
                    <a:pt x="5656729" y="5622869"/>
                  </a:lnTo>
                  <a:lnTo>
                    <a:pt x="5637271" y="5667465"/>
                  </a:lnTo>
                  <a:lnTo>
                    <a:pt x="5617436" y="5711780"/>
                  </a:lnTo>
                  <a:lnTo>
                    <a:pt x="5597225" y="5755810"/>
                  </a:lnTo>
                  <a:lnTo>
                    <a:pt x="5576641" y="5799553"/>
                  </a:lnTo>
                  <a:lnTo>
                    <a:pt x="5555687" y="5843005"/>
                  </a:lnTo>
                  <a:lnTo>
                    <a:pt x="5534365" y="5886162"/>
                  </a:lnTo>
                  <a:lnTo>
                    <a:pt x="5512677" y="5929023"/>
                  </a:lnTo>
                  <a:lnTo>
                    <a:pt x="5490628" y="5971584"/>
                  </a:lnTo>
                  <a:lnTo>
                    <a:pt x="5468218" y="6013841"/>
                  </a:lnTo>
                  <a:lnTo>
                    <a:pt x="5445451" y="6055791"/>
                  </a:lnTo>
                  <a:lnTo>
                    <a:pt x="5422329" y="6097432"/>
                  </a:lnTo>
                  <a:lnTo>
                    <a:pt x="5398855" y="6138760"/>
                  </a:lnTo>
                  <a:lnTo>
                    <a:pt x="5375031" y="6179773"/>
                  </a:lnTo>
                  <a:lnTo>
                    <a:pt x="5350860" y="6220466"/>
                  </a:lnTo>
                  <a:lnTo>
                    <a:pt x="5326345" y="6260837"/>
                  </a:lnTo>
                  <a:lnTo>
                    <a:pt x="5301488" y="6300882"/>
                  </a:lnTo>
                  <a:lnTo>
                    <a:pt x="5276292" y="6340599"/>
                  </a:lnTo>
                  <a:lnTo>
                    <a:pt x="5250760" y="6379984"/>
                  </a:lnTo>
                  <a:lnTo>
                    <a:pt x="5224893" y="6419034"/>
                  </a:lnTo>
                  <a:lnTo>
                    <a:pt x="5198695" y="6457746"/>
                  </a:lnTo>
                  <a:lnTo>
                    <a:pt x="5172168" y="6496118"/>
                  </a:lnTo>
                  <a:lnTo>
                    <a:pt x="5145315" y="6534144"/>
                  </a:lnTo>
                  <a:lnTo>
                    <a:pt x="5118138" y="6571824"/>
                  </a:lnTo>
                  <a:lnTo>
                    <a:pt x="5090640" y="6609153"/>
                  </a:lnTo>
                  <a:lnTo>
                    <a:pt x="5062824" y="6646128"/>
                  </a:lnTo>
                  <a:lnTo>
                    <a:pt x="5034692" y="6682746"/>
                  </a:lnTo>
                  <a:lnTo>
                    <a:pt x="5006247" y="6719004"/>
                  </a:lnTo>
                  <a:lnTo>
                    <a:pt x="4977491" y="6754899"/>
                  </a:lnTo>
                  <a:lnTo>
                    <a:pt x="4948428" y="6790428"/>
                  </a:lnTo>
                  <a:lnTo>
                    <a:pt x="4891154" y="6853426"/>
                  </a:lnTo>
                </a:path>
                <a:path w="6099175" h="6853555">
                  <a:moveTo>
                    <a:pt x="0" y="6853426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7E2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6090285" cy="6859905"/>
            </a:xfrm>
            <a:custGeom>
              <a:avLst/>
              <a:gdLst/>
              <a:ahLst/>
              <a:cxnLst/>
              <a:rect l="l" t="t" r="r" b="b"/>
              <a:pathLst>
                <a:path w="6090285" h="6859905">
                  <a:moveTo>
                    <a:pt x="4876292" y="0"/>
                  </a:moveTo>
                  <a:lnTo>
                    <a:pt x="0" y="0"/>
                  </a:lnTo>
                  <a:lnTo>
                    <a:pt x="0" y="6859715"/>
                  </a:lnTo>
                  <a:lnTo>
                    <a:pt x="4876292" y="6859715"/>
                  </a:lnTo>
                  <a:lnTo>
                    <a:pt x="4939284" y="6790427"/>
                  </a:lnTo>
                  <a:lnTo>
                    <a:pt x="4968347" y="6754898"/>
                  </a:lnTo>
                  <a:lnTo>
                    <a:pt x="4997103" y="6719003"/>
                  </a:lnTo>
                  <a:lnTo>
                    <a:pt x="5025548" y="6682745"/>
                  </a:lnTo>
                  <a:lnTo>
                    <a:pt x="5053680" y="6646127"/>
                  </a:lnTo>
                  <a:lnTo>
                    <a:pt x="5081496" y="6609152"/>
                  </a:lnTo>
                  <a:lnTo>
                    <a:pt x="5108994" y="6571823"/>
                  </a:lnTo>
                  <a:lnTo>
                    <a:pt x="5136171" y="6534143"/>
                  </a:lnTo>
                  <a:lnTo>
                    <a:pt x="5163024" y="6496117"/>
                  </a:lnTo>
                  <a:lnTo>
                    <a:pt x="5189551" y="6457746"/>
                  </a:lnTo>
                  <a:lnTo>
                    <a:pt x="5215749" y="6419033"/>
                  </a:lnTo>
                  <a:lnTo>
                    <a:pt x="5241615" y="6379983"/>
                  </a:lnTo>
                  <a:lnTo>
                    <a:pt x="5267148" y="6340598"/>
                  </a:lnTo>
                  <a:lnTo>
                    <a:pt x="5292344" y="6300881"/>
                  </a:lnTo>
                  <a:lnTo>
                    <a:pt x="5317201" y="6260836"/>
                  </a:lnTo>
                  <a:lnTo>
                    <a:pt x="5341716" y="6220465"/>
                  </a:lnTo>
                  <a:lnTo>
                    <a:pt x="5365887" y="6179772"/>
                  </a:lnTo>
                  <a:lnTo>
                    <a:pt x="5389710" y="6138760"/>
                  </a:lnTo>
                  <a:lnTo>
                    <a:pt x="5413185" y="6097432"/>
                  </a:lnTo>
                  <a:lnTo>
                    <a:pt x="5436307" y="6055791"/>
                  </a:lnTo>
                  <a:lnTo>
                    <a:pt x="5459074" y="6013840"/>
                  </a:lnTo>
                  <a:lnTo>
                    <a:pt x="5481484" y="5971583"/>
                  </a:lnTo>
                  <a:lnTo>
                    <a:pt x="5503533" y="5929023"/>
                  </a:lnTo>
                  <a:lnTo>
                    <a:pt x="5525221" y="5886162"/>
                  </a:lnTo>
                  <a:lnTo>
                    <a:pt x="5546543" y="5843004"/>
                  </a:lnTo>
                  <a:lnTo>
                    <a:pt x="5567497" y="5799552"/>
                  </a:lnTo>
                  <a:lnTo>
                    <a:pt x="5588081" y="5755810"/>
                  </a:lnTo>
                  <a:lnTo>
                    <a:pt x="5608292" y="5711780"/>
                  </a:lnTo>
                  <a:lnTo>
                    <a:pt x="5628127" y="5667465"/>
                  </a:lnTo>
                  <a:lnTo>
                    <a:pt x="5647585" y="5622869"/>
                  </a:lnTo>
                  <a:lnTo>
                    <a:pt x="5666661" y="5577995"/>
                  </a:lnTo>
                  <a:lnTo>
                    <a:pt x="5685354" y="5532846"/>
                  </a:lnTo>
                  <a:lnTo>
                    <a:pt x="5703661" y="5487424"/>
                  </a:lnTo>
                  <a:lnTo>
                    <a:pt x="5721580" y="5441734"/>
                  </a:lnTo>
                  <a:lnTo>
                    <a:pt x="5739108" y="5395779"/>
                  </a:lnTo>
                  <a:lnTo>
                    <a:pt x="5756241" y="5349561"/>
                  </a:lnTo>
                  <a:lnTo>
                    <a:pt x="5772979" y="5303084"/>
                  </a:lnTo>
                  <a:lnTo>
                    <a:pt x="5789317" y="5256350"/>
                  </a:lnTo>
                  <a:lnTo>
                    <a:pt x="5805254" y="5209364"/>
                  </a:lnTo>
                  <a:lnTo>
                    <a:pt x="5820787" y="5162127"/>
                  </a:lnTo>
                  <a:lnTo>
                    <a:pt x="5835913" y="5114644"/>
                  </a:lnTo>
                  <a:lnTo>
                    <a:pt x="5850630" y="5066918"/>
                  </a:lnTo>
                  <a:lnTo>
                    <a:pt x="5864935" y="5018950"/>
                  </a:lnTo>
                  <a:lnTo>
                    <a:pt x="5878826" y="4970746"/>
                  </a:lnTo>
                  <a:lnTo>
                    <a:pt x="5892299" y="4922308"/>
                  </a:lnTo>
                  <a:lnTo>
                    <a:pt x="5905352" y="4873638"/>
                  </a:lnTo>
                  <a:lnTo>
                    <a:pt x="5917984" y="4824741"/>
                  </a:lnTo>
                  <a:lnTo>
                    <a:pt x="5930190" y="4775619"/>
                  </a:lnTo>
                  <a:lnTo>
                    <a:pt x="5941969" y="4726275"/>
                  </a:lnTo>
                  <a:lnTo>
                    <a:pt x="5953318" y="4676713"/>
                  </a:lnTo>
                  <a:lnTo>
                    <a:pt x="5964234" y="4626936"/>
                  </a:lnTo>
                  <a:lnTo>
                    <a:pt x="5974714" y="4576947"/>
                  </a:lnTo>
                  <a:lnTo>
                    <a:pt x="5984757" y="4526748"/>
                  </a:lnTo>
                  <a:lnTo>
                    <a:pt x="5994360" y="4476344"/>
                  </a:lnTo>
                  <a:lnTo>
                    <a:pt x="6003519" y="4425737"/>
                  </a:lnTo>
                  <a:lnTo>
                    <a:pt x="6012232" y="4374931"/>
                  </a:lnTo>
                  <a:lnTo>
                    <a:pt x="6020498" y="4323928"/>
                  </a:lnTo>
                  <a:lnTo>
                    <a:pt x="6028312" y="4272732"/>
                  </a:lnTo>
                  <a:lnTo>
                    <a:pt x="6035673" y="4221347"/>
                  </a:lnTo>
                  <a:lnTo>
                    <a:pt x="6042578" y="4169774"/>
                  </a:lnTo>
                  <a:lnTo>
                    <a:pt x="6049024" y="4118017"/>
                  </a:lnTo>
                  <a:lnTo>
                    <a:pt x="6055009" y="4066080"/>
                  </a:lnTo>
                  <a:lnTo>
                    <a:pt x="6060530" y="4013965"/>
                  </a:lnTo>
                  <a:lnTo>
                    <a:pt x="6065585" y="3961676"/>
                  </a:lnTo>
                  <a:lnTo>
                    <a:pt x="6070170" y="3909215"/>
                  </a:lnTo>
                  <a:lnTo>
                    <a:pt x="6074284" y="3856587"/>
                  </a:lnTo>
                  <a:lnTo>
                    <a:pt x="6077924" y="3803794"/>
                  </a:lnTo>
                  <a:lnTo>
                    <a:pt x="6081086" y="3750839"/>
                  </a:lnTo>
                  <a:lnTo>
                    <a:pt x="6083770" y="3697725"/>
                  </a:lnTo>
                  <a:lnTo>
                    <a:pt x="6085971" y="3644456"/>
                  </a:lnTo>
                  <a:lnTo>
                    <a:pt x="6087688" y="3591035"/>
                  </a:lnTo>
                  <a:lnTo>
                    <a:pt x="6088917" y="3537464"/>
                  </a:lnTo>
                  <a:lnTo>
                    <a:pt x="6089656" y="3483748"/>
                  </a:lnTo>
                  <a:lnTo>
                    <a:pt x="6089904" y="3429889"/>
                  </a:lnTo>
                  <a:lnTo>
                    <a:pt x="6089656" y="3376024"/>
                  </a:lnTo>
                  <a:lnTo>
                    <a:pt x="6088917" y="3322303"/>
                  </a:lnTo>
                  <a:lnTo>
                    <a:pt x="6087688" y="3268728"/>
                  </a:lnTo>
                  <a:lnTo>
                    <a:pt x="6085971" y="3215302"/>
                  </a:lnTo>
                  <a:lnTo>
                    <a:pt x="6083770" y="3162029"/>
                  </a:lnTo>
                  <a:lnTo>
                    <a:pt x="6081086" y="3108911"/>
                  </a:lnTo>
                  <a:lnTo>
                    <a:pt x="6077924" y="3055953"/>
                  </a:lnTo>
                  <a:lnTo>
                    <a:pt x="6074284" y="3003156"/>
                  </a:lnTo>
                  <a:lnTo>
                    <a:pt x="6070170" y="2950525"/>
                  </a:lnTo>
                  <a:lnTo>
                    <a:pt x="6065585" y="2898062"/>
                  </a:lnTo>
                  <a:lnTo>
                    <a:pt x="6060530" y="2845770"/>
                  </a:lnTo>
                  <a:lnTo>
                    <a:pt x="6055009" y="2793653"/>
                  </a:lnTo>
                  <a:lnTo>
                    <a:pt x="6049024" y="2741713"/>
                  </a:lnTo>
                  <a:lnTo>
                    <a:pt x="6042578" y="2689954"/>
                  </a:lnTo>
                  <a:lnTo>
                    <a:pt x="6035673" y="2638380"/>
                  </a:lnTo>
                  <a:lnTo>
                    <a:pt x="6028312" y="2586992"/>
                  </a:lnTo>
                  <a:lnTo>
                    <a:pt x="6020498" y="2535795"/>
                  </a:lnTo>
                  <a:lnTo>
                    <a:pt x="6012232" y="2484791"/>
                  </a:lnTo>
                  <a:lnTo>
                    <a:pt x="6003519" y="2433983"/>
                  </a:lnTo>
                  <a:lnTo>
                    <a:pt x="5994360" y="2383376"/>
                  </a:lnTo>
                  <a:lnTo>
                    <a:pt x="5984757" y="2332971"/>
                  </a:lnTo>
                  <a:lnTo>
                    <a:pt x="5974714" y="2282772"/>
                  </a:lnTo>
                  <a:lnTo>
                    <a:pt x="5964234" y="2232782"/>
                  </a:lnTo>
                  <a:lnTo>
                    <a:pt x="5953318" y="2183004"/>
                  </a:lnTo>
                  <a:lnTo>
                    <a:pt x="5941969" y="2133442"/>
                  </a:lnTo>
                  <a:lnTo>
                    <a:pt x="5930190" y="2084099"/>
                  </a:lnTo>
                  <a:lnTo>
                    <a:pt x="5917984" y="2034977"/>
                  </a:lnTo>
                  <a:lnTo>
                    <a:pt x="5905352" y="1986079"/>
                  </a:lnTo>
                  <a:lnTo>
                    <a:pt x="5892299" y="1937410"/>
                  </a:lnTo>
                  <a:lnTo>
                    <a:pt x="5878826" y="1888972"/>
                  </a:lnTo>
                  <a:lnTo>
                    <a:pt x="5864935" y="1840768"/>
                  </a:lnTo>
                  <a:lnTo>
                    <a:pt x="5850630" y="1792802"/>
                  </a:lnTo>
                  <a:lnTo>
                    <a:pt x="5835913" y="1745076"/>
                  </a:lnTo>
                  <a:lnTo>
                    <a:pt x="5820787" y="1697594"/>
                  </a:lnTo>
                  <a:lnTo>
                    <a:pt x="5805254" y="1650358"/>
                  </a:lnTo>
                  <a:lnTo>
                    <a:pt x="5789317" y="1603373"/>
                  </a:lnTo>
                  <a:lnTo>
                    <a:pt x="5772979" y="1556640"/>
                  </a:lnTo>
                  <a:lnTo>
                    <a:pt x="5756241" y="1510164"/>
                  </a:lnTo>
                  <a:lnTo>
                    <a:pt x="5739108" y="1463947"/>
                  </a:lnTo>
                  <a:lnTo>
                    <a:pt x="5721580" y="1417993"/>
                  </a:lnTo>
                  <a:lnTo>
                    <a:pt x="5703661" y="1372305"/>
                  </a:lnTo>
                  <a:lnTo>
                    <a:pt x="5685354" y="1326885"/>
                  </a:lnTo>
                  <a:lnTo>
                    <a:pt x="5666661" y="1281737"/>
                  </a:lnTo>
                  <a:lnTo>
                    <a:pt x="5647585" y="1236864"/>
                  </a:lnTo>
                  <a:lnTo>
                    <a:pt x="5628127" y="1192270"/>
                  </a:lnTo>
                  <a:lnTo>
                    <a:pt x="5608292" y="1147957"/>
                  </a:lnTo>
                  <a:lnTo>
                    <a:pt x="5588081" y="1103928"/>
                  </a:lnTo>
                  <a:lnTo>
                    <a:pt x="5567497" y="1060187"/>
                  </a:lnTo>
                  <a:lnTo>
                    <a:pt x="5546543" y="1016737"/>
                  </a:lnTo>
                  <a:lnTo>
                    <a:pt x="5525221" y="973581"/>
                  </a:lnTo>
                  <a:lnTo>
                    <a:pt x="5503533" y="930722"/>
                  </a:lnTo>
                  <a:lnTo>
                    <a:pt x="5481484" y="888163"/>
                  </a:lnTo>
                  <a:lnTo>
                    <a:pt x="5459074" y="845907"/>
                  </a:lnTo>
                  <a:lnTo>
                    <a:pt x="5436307" y="803958"/>
                  </a:lnTo>
                  <a:lnTo>
                    <a:pt x="5413185" y="762319"/>
                  </a:lnTo>
                  <a:lnTo>
                    <a:pt x="5389710" y="720992"/>
                  </a:lnTo>
                  <a:lnTo>
                    <a:pt x="5365887" y="679981"/>
                  </a:lnTo>
                  <a:lnTo>
                    <a:pt x="5341716" y="639290"/>
                  </a:lnTo>
                  <a:lnTo>
                    <a:pt x="5317201" y="598920"/>
                  </a:lnTo>
                  <a:lnTo>
                    <a:pt x="5292344" y="558876"/>
                  </a:lnTo>
                  <a:lnTo>
                    <a:pt x="5267148" y="519161"/>
                  </a:lnTo>
                  <a:lnTo>
                    <a:pt x="5241615" y="479777"/>
                  </a:lnTo>
                  <a:lnTo>
                    <a:pt x="5215749" y="440728"/>
                  </a:lnTo>
                  <a:lnTo>
                    <a:pt x="5189551" y="402017"/>
                  </a:lnTo>
                  <a:lnTo>
                    <a:pt x="5163024" y="363647"/>
                  </a:lnTo>
                  <a:lnTo>
                    <a:pt x="5136171" y="325621"/>
                  </a:lnTo>
                  <a:lnTo>
                    <a:pt x="5108994" y="287942"/>
                  </a:lnTo>
                  <a:lnTo>
                    <a:pt x="5081496" y="250614"/>
                  </a:lnTo>
                  <a:lnTo>
                    <a:pt x="5053680" y="213640"/>
                  </a:lnTo>
                  <a:lnTo>
                    <a:pt x="5025548" y="177022"/>
                  </a:lnTo>
                  <a:lnTo>
                    <a:pt x="4997103" y="140765"/>
                  </a:lnTo>
                  <a:lnTo>
                    <a:pt x="4968347" y="104870"/>
                  </a:lnTo>
                  <a:lnTo>
                    <a:pt x="4939284" y="69342"/>
                  </a:lnTo>
                  <a:lnTo>
                    <a:pt x="4876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1797" y="1161161"/>
            <a:ext cx="3476803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z="3200" b="1" spc="-10" dirty="0">
                <a:solidFill>
                  <a:srgbClr val="1C136E"/>
                </a:solidFill>
                <a:latin typeface="Times New Roman"/>
                <a:cs typeface="Times New Roman"/>
              </a:rPr>
              <a:t>INTRODUCTION</a:t>
            </a:r>
            <a:endParaRPr lang="en-IN" sz="3200" dirty="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1124927"/>
            <a:ext cx="5422900" cy="1089025"/>
            <a:chOff x="0" y="1124927"/>
            <a:chExt cx="5422900" cy="1089025"/>
          </a:xfrm>
        </p:grpSpPr>
        <p:sp>
          <p:nvSpPr>
            <p:cNvPr id="10" name="object 10"/>
            <p:cNvSpPr/>
            <p:nvPr/>
          </p:nvSpPr>
          <p:spPr>
            <a:xfrm>
              <a:off x="0" y="1124927"/>
              <a:ext cx="128270" cy="649605"/>
            </a:xfrm>
            <a:custGeom>
              <a:avLst/>
              <a:gdLst/>
              <a:ahLst/>
              <a:cxnLst/>
              <a:rect l="l" t="t" r="r" b="b"/>
              <a:pathLst>
                <a:path w="128270" h="649605">
                  <a:moveTo>
                    <a:pt x="128016" y="0"/>
                  </a:moveTo>
                  <a:lnTo>
                    <a:pt x="0" y="0"/>
                  </a:lnTo>
                  <a:lnTo>
                    <a:pt x="0" y="649389"/>
                  </a:lnTo>
                  <a:lnTo>
                    <a:pt x="128016" y="649389"/>
                  </a:lnTo>
                  <a:lnTo>
                    <a:pt x="128016" y="0"/>
                  </a:lnTo>
                  <a:close/>
                </a:path>
              </a:pathLst>
            </a:custGeom>
            <a:solidFill>
              <a:srgbClr val="E729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8912" y="2195064"/>
              <a:ext cx="4983480" cy="18415"/>
            </a:xfrm>
            <a:custGeom>
              <a:avLst/>
              <a:gdLst/>
              <a:ahLst/>
              <a:cxnLst/>
              <a:rect l="l" t="t" r="r" b="b"/>
              <a:pathLst>
                <a:path w="4983480" h="18414">
                  <a:moveTo>
                    <a:pt x="4983480" y="0"/>
                  </a:moveTo>
                  <a:lnTo>
                    <a:pt x="0" y="0"/>
                  </a:lnTo>
                  <a:lnTo>
                    <a:pt x="0" y="18291"/>
                  </a:lnTo>
                  <a:lnTo>
                    <a:pt x="4983480" y="18291"/>
                  </a:lnTo>
                  <a:lnTo>
                    <a:pt x="4983480" y="0"/>
                  </a:lnTo>
                  <a:close/>
                </a:path>
              </a:pathLst>
            </a:custGeom>
            <a:solidFill>
              <a:srgbClr val="C2B8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53961" y="2531897"/>
            <a:ext cx="4893945" cy="3048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2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ever-</a:t>
            </a:r>
            <a:r>
              <a:rPr sz="1800" dirty="0">
                <a:latin typeface="Calibri"/>
                <a:cs typeface="Calibri"/>
              </a:rPr>
              <a:t>evolving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world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online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food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ordering,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Bhojanalaya'4U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Online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Restaurant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Order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App </a:t>
            </a:r>
            <a:r>
              <a:rPr sz="1800" dirty="0">
                <a:latin typeface="Calibri"/>
                <a:cs typeface="Calibri"/>
              </a:rPr>
              <a:t>stands out.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Built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trio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HTML,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CSS,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and </a:t>
            </a:r>
            <a:r>
              <a:rPr sz="1800" spc="-10" dirty="0">
                <a:latin typeface="Calibri"/>
                <a:cs typeface="Calibri"/>
              </a:rPr>
              <a:t>JavaScript,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provides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seamless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journey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through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delicious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offerings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our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restaurant.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Imagine</a:t>
            </a:r>
            <a:r>
              <a:rPr sz="1800" spc="5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interactive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platform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where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users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browse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our </a:t>
            </a:r>
            <a:r>
              <a:rPr sz="1800" dirty="0">
                <a:latin typeface="Calibri"/>
                <a:cs typeface="Calibri"/>
              </a:rPr>
              <a:t>menu,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place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orders,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track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deliveries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ease.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project,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like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digital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concierge,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lets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users explore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dishes,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customize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their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orders,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enjoy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a </a:t>
            </a:r>
            <a:r>
              <a:rPr sz="1800" dirty="0">
                <a:latin typeface="Calibri"/>
                <a:cs typeface="Calibri"/>
              </a:rPr>
              <a:t>smooth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ordering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experience.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2"/>
            <a:ext cx="12188951" cy="6857934"/>
            <a:chOff x="0" y="62"/>
            <a:chExt cx="12188951" cy="685793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2"/>
              <a:ext cx="12188951" cy="685793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16635" y="635647"/>
              <a:ext cx="4279900" cy="5497195"/>
            </a:xfrm>
            <a:custGeom>
              <a:avLst/>
              <a:gdLst/>
              <a:ahLst/>
              <a:cxnLst/>
              <a:rect l="l" t="t" r="r" b="b"/>
              <a:pathLst>
                <a:path w="4279900" h="5497195">
                  <a:moveTo>
                    <a:pt x="4279392" y="0"/>
                  </a:moveTo>
                  <a:lnTo>
                    <a:pt x="0" y="0"/>
                  </a:lnTo>
                  <a:lnTo>
                    <a:pt x="0" y="5496940"/>
                  </a:lnTo>
                  <a:lnTo>
                    <a:pt x="4279392" y="5496940"/>
                  </a:lnTo>
                  <a:lnTo>
                    <a:pt x="42793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8056" y="1152474"/>
              <a:ext cx="128270" cy="704850"/>
            </a:xfrm>
            <a:custGeom>
              <a:avLst/>
              <a:gdLst/>
              <a:ahLst/>
              <a:cxnLst/>
              <a:rect l="l" t="t" r="r" b="b"/>
              <a:pathLst>
                <a:path w="128270" h="704850">
                  <a:moveTo>
                    <a:pt x="128015" y="0"/>
                  </a:moveTo>
                  <a:lnTo>
                    <a:pt x="0" y="0"/>
                  </a:lnTo>
                  <a:lnTo>
                    <a:pt x="0" y="704265"/>
                  </a:lnTo>
                  <a:lnTo>
                    <a:pt x="128015" y="704265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E729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7824" y="2112770"/>
              <a:ext cx="3520440" cy="9525"/>
            </a:xfrm>
            <a:custGeom>
              <a:avLst/>
              <a:gdLst/>
              <a:ahLst/>
              <a:cxnLst/>
              <a:rect l="l" t="t" r="r" b="b"/>
              <a:pathLst>
                <a:path w="3520440" h="9525">
                  <a:moveTo>
                    <a:pt x="3520440" y="0"/>
                  </a:moveTo>
                  <a:lnTo>
                    <a:pt x="0" y="0"/>
                  </a:lnTo>
                  <a:lnTo>
                    <a:pt x="0" y="9145"/>
                  </a:lnTo>
                  <a:lnTo>
                    <a:pt x="3520440" y="9145"/>
                  </a:lnTo>
                  <a:lnTo>
                    <a:pt x="3520440" y="0"/>
                  </a:lnTo>
                  <a:close/>
                </a:path>
              </a:pathLst>
            </a:custGeom>
            <a:solidFill>
              <a:srgbClr val="C2B8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6636" y="635647"/>
            <a:ext cx="4279900" cy="4530086"/>
          </a:xfrm>
          <a:prstGeom prst="rect">
            <a:avLst/>
          </a:prstGeom>
          <a:ln w="9525">
            <a:solidFill>
              <a:srgbClr val="E7E2EF"/>
            </a:solidFill>
          </a:ln>
        </p:spPr>
        <p:txBody>
          <a:bodyPr vert="horz" wrap="square" lIns="0" tIns="295275" rIns="0" bIns="0" rtlCol="0">
            <a:spAutoFit/>
          </a:bodyPr>
          <a:lstStyle/>
          <a:p>
            <a:pPr marL="418465" algn="just">
              <a:lnSpc>
                <a:spcPct val="100000"/>
              </a:lnSpc>
            </a:pPr>
            <a:r>
              <a:rPr lang="en-IN" sz="3200" b="1" dirty="0">
                <a:solidFill>
                  <a:srgbClr val="1C136E"/>
                </a:solidFill>
                <a:latin typeface="Times New Roman"/>
                <a:cs typeface="Times New Roman"/>
              </a:rPr>
              <a:t>PROJECT</a:t>
            </a:r>
            <a:r>
              <a:rPr lang="en-IN" sz="3200" b="1" spc="-80" dirty="0">
                <a:solidFill>
                  <a:srgbClr val="1C136E"/>
                </a:solidFill>
                <a:latin typeface="Times New Roman"/>
                <a:cs typeface="Times New Roman"/>
              </a:rPr>
              <a:t> </a:t>
            </a:r>
            <a:r>
              <a:rPr lang="en-IN" sz="3200" b="1" spc="-10" dirty="0">
                <a:solidFill>
                  <a:srgbClr val="1C136E"/>
                </a:solidFill>
                <a:latin typeface="Times New Roman"/>
                <a:cs typeface="Times New Roman"/>
              </a:rPr>
              <a:t>OBJECTIVE</a:t>
            </a:r>
            <a:endParaRPr lang="en-IN"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435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418465" marR="359410" algn="just">
              <a:lnSpc>
                <a:spcPct val="100000"/>
              </a:lnSpc>
              <a:spcBef>
                <a:spcPts val="5"/>
              </a:spcBef>
            </a:pPr>
            <a:r>
              <a:rPr sz="1500" spc="125" dirty="0">
                <a:latin typeface="Calibri"/>
                <a:cs typeface="Calibri"/>
              </a:rPr>
              <a:t>Our</a:t>
            </a:r>
            <a:r>
              <a:rPr sz="1500" spc="145" dirty="0">
                <a:latin typeface="Calibri"/>
                <a:cs typeface="Calibri"/>
              </a:rPr>
              <a:t> </a:t>
            </a:r>
            <a:r>
              <a:rPr sz="1500" spc="75" dirty="0">
                <a:latin typeface="Calibri"/>
                <a:cs typeface="Calibri"/>
              </a:rPr>
              <a:t>objective</a:t>
            </a:r>
            <a:r>
              <a:rPr sz="1500" spc="1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is</a:t>
            </a:r>
            <a:r>
              <a:rPr sz="1500" spc="170" dirty="0">
                <a:latin typeface="Calibri"/>
                <a:cs typeface="Calibri"/>
              </a:rPr>
              <a:t> </a:t>
            </a:r>
            <a:r>
              <a:rPr sz="1500" spc="70" dirty="0">
                <a:latin typeface="Calibri"/>
                <a:cs typeface="Calibri"/>
              </a:rPr>
              <a:t>to</a:t>
            </a:r>
            <a:r>
              <a:rPr sz="1500" spc="114" dirty="0">
                <a:latin typeface="Calibri"/>
                <a:cs typeface="Calibri"/>
              </a:rPr>
              <a:t> </a:t>
            </a:r>
            <a:r>
              <a:rPr sz="1500" spc="90" dirty="0">
                <a:latin typeface="Calibri"/>
                <a:cs typeface="Calibri"/>
              </a:rPr>
              <a:t>make</a:t>
            </a:r>
            <a:r>
              <a:rPr sz="1500" spc="145" dirty="0">
                <a:latin typeface="Calibri"/>
                <a:cs typeface="Calibri"/>
              </a:rPr>
              <a:t> </a:t>
            </a:r>
            <a:r>
              <a:rPr sz="1500" spc="70" dirty="0">
                <a:latin typeface="Calibri"/>
                <a:cs typeface="Calibri"/>
              </a:rPr>
              <a:t>Bhojnalaya</a:t>
            </a:r>
            <a:r>
              <a:rPr sz="1500" spc="170" dirty="0">
                <a:latin typeface="Calibri"/>
                <a:cs typeface="Calibri"/>
              </a:rPr>
              <a:t> </a:t>
            </a:r>
            <a:r>
              <a:rPr sz="1500" spc="80" dirty="0">
                <a:latin typeface="Calibri"/>
                <a:cs typeface="Calibri"/>
              </a:rPr>
              <a:t>4U </a:t>
            </a:r>
            <a:r>
              <a:rPr sz="1500" spc="60" dirty="0">
                <a:latin typeface="Calibri"/>
                <a:cs typeface="Calibri"/>
              </a:rPr>
              <a:t>the</a:t>
            </a:r>
            <a:r>
              <a:rPr sz="1500" spc="245" dirty="0">
                <a:latin typeface="Calibri"/>
                <a:cs typeface="Calibri"/>
              </a:rPr>
              <a:t>  </a:t>
            </a:r>
            <a:r>
              <a:rPr sz="1500" spc="75" dirty="0">
                <a:latin typeface="Calibri"/>
                <a:cs typeface="Calibri"/>
              </a:rPr>
              <a:t>top</a:t>
            </a:r>
            <a:r>
              <a:rPr sz="1500" spc="265" dirty="0">
                <a:latin typeface="Calibri"/>
                <a:cs typeface="Calibri"/>
              </a:rPr>
              <a:t>  </a:t>
            </a:r>
            <a:r>
              <a:rPr sz="1500" spc="90" dirty="0">
                <a:latin typeface="Calibri"/>
                <a:cs typeface="Calibri"/>
              </a:rPr>
              <a:t>choice</a:t>
            </a:r>
            <a:r>
              <a:rPr sz="1500" spc="254" dirty="0">
                <a:latin typeface="Calibri"/>
                <a:cs typeface="Calibri"/>
              </a:rPr>
              <a:t>  </a:t>
            </a:r>
            <a:r>
              <a:rPr sz="1500" dirty="0">
                <a:latin typeface="Calibri"/>
                <a:cs typeface="Calibri"/>
              </a:rPr>
              <a:t>for</a:t>
            </a:r>
            <a:r>
              <a:rPr sz="1500" spc="245" dirty="0">
                <a:latin typeface="Calibri"/>
                <a:cs typeface="Calibri"/>
              </a:rPr>
              <a:t>  </a:t>
            </a:r>
            <a:r>
              <a:rPr sz="1500" spc="55" dirty="0">
                <a:latin typeface="Calibri"/>
                <a:cs typeface="Calibri"/>
              </a:rPr>
              <a:t>authentic</a:t>
            </a:r>
            <a:r>
              <a:rPr sz="1500" spc="260" dirty="0">
                <a:latin typeface="Calibri"/>
                <a:cs typeface="Calibri"/>
              </a:rPr>
              <a:t>  </a:t>
            </a:r>
            <a:r>
              <a:rPr sz="1500" spc="60" dirty="0">
                <a:latin typeface="Calibri"/>
                <a:cs typeface="Calibri"/>
              </a:rPr>
              <a:t>Indian cuisine,</a:t>
            </a:r>
            <a:r>
              <a:rPr sz="1500" spc="95" dirty="0">
                <a:latin typeface="Calibri"/>
                <a:cs typeface="Calibri"/>
              </a:rPr>
              <a:t>  </a:t>
            </a:r>
            <a:r>
              <a:rPr sz="1500" spc="75" dirty="0">
                <a:latin typeface="Calibri"/>
                <a:cs typeface="Calibri"/>
              </a:rPr>
              <a:t>known</a:t>
            </a:r>
            <a:r>
              <a:rPr sz="1500" spc="110" dirty="0">
                <a:latin typeface="Calibri"/>
                <a:cs typeface="Calibri"/>
              </a:rPr>
              <a:t>  </a:t>
            </a:r>
            <a:r>
              <a:rPr sz="1500" dirty="0">
                <a:latin typeface="Calibri"/>
                <a:cs typeface="Calibri"/>
              </a:rPr>
              <a:t>for</a:t>
            </a:r>
            <a:r>
              <a:rPr sz="1500" spc="95" dirty="0">
                <a:latin typeface="Calibri"/>
                <a:cs typeface="Calibri"/>
              </a:rPr>
              <a:t>  </a:t>
            </a:r>
            <a:r>
              <a:rPr sz="1500" dirty="0">
                <a:latin typeface="Calibri"/>
                <a:cs typeface="Calibri"/>
              </a:rPr>
              <a:t>its</a:t>
            </a:r>
            <a:r>
              <a:rPr sz="1500" spc="100" dirty="0">
                <a:latin typeface="Calibri"/>
                <a:cs typeface="Calibri"/>
              </a:rPr>
              <a:t>  </a:t>
            </a:r>
            <a:r>
              <a:rPr sz="1500" spc="80" dirty="0">
                <a:latin typeface="Calibri"/>
                <a:cs typeface="Calibri"/>
              </a:rPr>
              <a:t>wide</a:t>
            </a:r>
            <a:r>
              <a:rPr sz="1500" spc="105" dirty="0">
                <a:latin typeface="Calibri"/>
                <a:cs typeface="Calibri"/>
              </a:rPr>
              <a:t>  </a:t>
            </a:r>
            <a:r>
              <a:rPr sz="1500" spc="45" dirty="0">
                <a:latin typeface="Calibri"/>
                <a:cs typeface="Calibri"/>
              </a:rPr>
              <a:t>variety</a:t>
            </a:r>
            <a:r>
              <a:rPr sz="1500" spc="95" dirty="0">
                <a:latin typeface="Calibri"/>
                <a:cs typeface="Calibri"/>
              </a:rPr>
              <a:t>  </a:t>
            </a:r>
            <a:r>
              <a:rPr sz="1500" spc="40" dirty="0">
                <a:latin typeface="Calibri"/>
                <a:cs typeface="Calibri"/>
              </a:rPr>
              <a:t>of </a:t>
            </a:r>
            <a:r>
              <a:rPr sz="1500" spc="75" dirty="0">
                <a:latin typeface="Calibri"/>
                <a:cs typeface="Calibri"/>
              </a:rPr>
              <a:t>dishes,</a:t>
            </a:r>
            <a:r>
              <a:rPr lang="en-IN" sz="1500" spc="430" dirty="0">
                <a:latin typeface="Calibri"/>
                <a:cs typeface="Calibri"/>
              </a:rPr>
              <a:t>    </a:t>
            </a:r>
            <a:r>
              <a:rPr sz="1500" spc="65" dirty="0">
                <a:latin typeface="Calibri"/>
                <a:cs typeface="Calibri"/>
              </a:rPr>
              <a:t>excellent</a:t>
            </a:r>
            <a:r>
              <a:rPr lang="en-IN" sz="1500" spc="440" dirty="0">
                <a:latin typeface="Calibri"/>
                <a:cs typeface="Calibri"/>
              </a:rPr>
              <a:t>    </a:t>
            </a:r>
            <a:r>
              <a:rPr sz="1500" dirty="0">
                <a:latin typeface="Calibri"/>
                <a:cs typeface="Calibri"/>
              </a:rPr>
              <a:t>quality,</a:t>
            </a:r>
            <a:r>
              <a:rPr lang="en-IN" sz="1500" spc="430" dirty="0">
                <a:latin typeface="Calibri"/>
                <a:cs typeface="Calibri"/>
              </a:rPr>
              <a:t>    </a:t>
            </a:r>
            <a:r>
              <a:rPr sz="1500" spc="75" dirty="0">
                <a:latin typeface="Calibri"/>
                <a:cs typeface="Calibri"/>
              </a:rPr>
              <a:t>and </a:t>
            </a:r>
            <a:r>
              <a:rPr sz="1500" spc="65" dirty="0">
                <a:latin typeface="Calibri"/>
                <a:cs typeface="Calibri"/>
              </a:rPr>
              <a:t>unforgettable</a:t>
            </a:r>
            <a:r>
              <a:rPr sz="1500" spc="235" dirty="0">
                <a:latin typeface="Calibri"/>
                <a:cs typeface="Calibri"/>
              </a:rPr>
              <a:t>  </a:t>
            </a:r>
            <a:r>
              <a:rPr sz="1500" spc="100" dirty="0">
                <a:latin typeface="Calibri"/>
                <a:cs typeface="Calibri"/>
              </a:rPr>
              <a:t>dining</a:t>
            </a:r>
            <a:r>
              <a:rPr sz="1500" spc="235" dirty="0">
                <a:latin typeface="Calibri"/>
                <a:cs typeface="Calibri"/>
              </a:rPr>
              <a:t>  </a:t>
            </a:r>
            <a:r>
              <a:rPr sz="1500" spc="70" dirty="0">
                <a:latin typeface="Calibri"/>
                <a:cs typeface="Calibri"/>
              </a:rPr>
              <a:t>atmosphere.</a:t>
            </a:r>
            <a:r>
              <a:rPr sz="1500" spc="215" dirty="0">
                <a:latin typeface="Calibri"/>
                <a:cs typeface="Calibri"/>
              </a:rPr>
              <a:t>  </a:t>
            </a:r>
            <a:r>
              <a:rPr sz="1500" spc="45" dirty="0">
                <a:latin typeface="Calibri"/>
                <a:cs typeface="Calibri"/>
              </a:rPr>
              <a:t>By </a:t>
            </a:r>
            <a:r>
              <a:rPr sz="1500" spc="85" dirty="0">
                <a:latin typeface="Calibri"/>
                <a:cs typeface="Calibri"/>
              </a:rPr>
              <a:t>focusing</a:t>
            </a:r>
            <a:r>
              <a:rPr sz="1500" spc="495" dirty="0">
                <a:latin typeface="Calibri"/>
                <a:cs typeface="Calibri"/>
              </a:rPr>
              <a:t>  </a:t>
            </a:r>
            <a:r>
              <a:rPr sz="1500" spc="114" dirty="0">
                <a:latin typeface="Calibri"/>
                <a:cs typeface="Calibri"/>
              </a:rPr>
              <a:t>on</a:t>
            </a:r>
            <a:r>
              <a:rPr sz="1500" spc="484" dirty="0">
                <a:latin typeface="Calibri"/>
                <a:cs typeface="Calibri"/>
              </a:rPr>
              <a:t>  </a:t>
            </a:r>
            <a:r>
              <a:rPr sz="1500" dirty="0">
                <a:latin typeface="Calibri"/>
                <a:cs typeface="Calibri"/>
              </a:rPr>
              <a:t>smart</a:t>
            </a:r>
            <a:r>
              <a:rPr sz="1500" spc="220" dirty="0">
                <a:latin typeface="Calibri"/>
                <a:cs typeface="Calibri"/>
              </a:rPr>
              <a:t>   </a:t>
            </a:r>
            <a:r>
              <a:rPr sz="1500" spc="70" dirty="0">
                <a:latin typeface="Calibri"/>
                <a:cs typeface="Calibri"/>
              </a:rPr>
              <a:t>marketing</a:t>
            </a:r>
            <a:r>
              <a:rPr sz="1500" spc="225" dirty="0">
                <a:latin typeface="Calibri"/>
                <a:cs typeface="Calibri"/>
              </a:rPr>
              <a:t>   </a:t>
            </a:r>
            <a:r>
              <a:rPr sz="1500" spc="75" dirty="0">
                <a:latin typeface="Calibri"/>
                <a:cs typeface="Calibri"/>
              </a:rPr>
              <a:t>and </a:t>
            </a:r>
            <a:r>
              <a:rPr sz="1500" spc="65" dirty="0">
                <a:latin typeface="Calibri"/>
                <a:cs typeface="Calibri"/>
              </a:rPr>
              <a:t>operational</a:t>
            </a:r>
            <a:r>
              <a:rPr sz="1500" spc="415" dirty="0">
                <a:latin typeface="Calibri"/>
                <a:cs typeface="Calibri"/>
              </a:rPr>
              <a:t>  </a:t>
            </a:r>
            <a:r>
              <a:rPr sz="1500" spc="45" dirty="0">
                <a:latin typeface="Calibri"/>
                <a:cs typeface="Calibri"/>
              </a:rPr>
              <a:t>efficiency,</a:t>
            </a:r>
            <a:r>
              <a:rPr sz="1500" spc="385" dirty="0">
                <a:latin typeface="Calibri"/>
                <a:cs typeface="Calibri"/>
              </a:rPr>
              <a:t>  </a:t>
            </a:r>
            <a:r>
              <a:rPr sz="1500" spc="90" dirty="0">
                <a:latin typeface="Calibri"/>
                <a:cs typeface="Calibri"/>
              </a:rPr>
              <a:t>we</a:t>
            </a:r>
            <a:r>
              <a:rPr sz="1500" spc="409" dirty="0">
                <a:latin typeface="Calibri"/>
                <a:cs typeface="Calibri"/>
              </a:rPr>
              <a:t>  </a:t>
            </a:r>
            <a:r>
              <a:rPr sz="1500" dirty="0">
                <a:latin typeface="Calibri"/>
                <a:cs typeface="Calibri"/>
              </a:rPr>
              <a:t>strive</a:t>
            </a:r>
            <a:r>
              <a:rPr sz="1500" spc="415" dirty="0">
                <a:latin typeface="Calibri"/>
                <a:cs typeface="Calibri"/>
              </a:rPr>
              <a:t>  </a:t>
            </a:r>
            <a:r>
              <a:rPr sz="1500" spc="50" dirty="0">
                <a:latin typeface="Calibri"/>
                <a:cs typeface="Calibri"/>
              </a:rPr>
              <a:t>to consistently</a:t>
            </a:r>
            <a:r>
              <a:rPr sz="1500" spc="350" dirty="0">
                <a:latin typeface="Calibri"/>
                <a:cs typeface="Calibri"/>
              </a:rPr>
              <a:t>  </a:t>
            </a:r>
            <a:r>
              <a:rPr sz="1500" spc="180" dirty="0">
                <a:latin typeface="Calibri"/>
                <a:cs typeface="Calibri"/>
              </a:rPr>
              <a:t>go</a:t>
            </a:r>
            <a:r>
              <a:rPr sz="1500" spc="335" dirty="0">
                <a:latin typeface="Calibri"/>
                <a:cs typeface="Calibri"/>
              </a:rPr>
              <a:t>  </a:t>
            </a:r>
            <a:r>
              <a:rPr sz="1500" spc="100" dirty="0">
                <a:latin typeface="Calibri"/>
                <a:cs typeface="Calibri"/>
              </a:rPr>
              <a:t>above</a:t>
            </a:r>
            <a:r>
              <a:rPr sz="1500" spc="340" dirty="0">
                <a:latin typeface="Calibri"/>
                <a:cs typeface="Calibri"/>
              </a:rPr>
              <a:t>  </a:t>
            </a:r>
            <a:r>
              <a:rPr sz="1500" spc="110" dirty="0">
                <a:latin typeface="Calibri"/>
                <a:cs typeface="Calibri"/>
              </a:rPr>
              <a:t>and</a:t>
            </a:r>
            <a:r>
              <a:rPr sz="1500" spc="330" dirty="0">
                <a:latin typeface="Calibri"/>
                <a:cs typeface="Calibri"/>
              </a:rPr>
              <a:t>  </a:t>
            </a:r>
            <a:r>
              <a:rPr sz="1500" spc="100" dirty="0">
                <a:latin typeface="Calibri"/>
                <a:cs typeface="Calibri"/>
              </a:rPr>
              <a:t>beyond </a:t>
            </a:r>
            <a:r>
              <a:rPr sz="1500" spc="65" dirty="0">
                <a:latin typeface="Calibri"/>
                <a:cs typeface="Calibri"/>
              </a:rPr>
              <a:t>customer</a:t>
            </a:r>
            <a:r>
              <a:rPr sz="1500" spc="105" dirty="0">
                <a:latin typeface="Calibri"/>
                <a:cs typeface="Calibri"/>
              </a:rPr>
              <a:t> </a:t>
            </a:r>
            <a:r>
              <a:rPr sz="1500" spc="65" dirty="0">
                <a:latin typeface="Calibri"/>
                <a:cs typeface="Calibri"/>
              </a:rPr>
              <a:t>expectations,</a:t>
            </a:r>
            <a:r>
              <a:rPr sz="1500" spc="15" dirty="0">
                <a:latin typeface="Calibri"/>
                <a:cs typeface="Calibri"/>
              </a:rPr>
              <a:t> </a:t>
            </a:r>
            <a:r>
              <a:rPr sz="1500" spc="145" dirty="0">
                <a:latin typeface="Calibri"/>
                <a:cs typeface="Calibri"/>
              </a:rPr>
              <a:t>engage</a:t>
            </a:r>
            <a:r>
              <a:rPr sz="1500" spc="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with</a:t>
            </a:r>
            <a:r>
              <a:rPr sz="1500" spc="105" dirty="0">
                <a:latin typeface="Calibri"/>
                <a:cs typeface="Calibri"/>
              </a:rPr>
              <a:t> </a:t>
            </a:r>
            <a:r>
              <a:rPr sz="1500" spc="45" dirty="0">
                <a:latin typeface="Calibri"/>
                <a:cs typeface="Calibri"/>
              </a:rPr>
              <a:t>our </a:t>
            </a:r>
            <a:r>
              <a:rPr sz="1500" spc="55" dirty="0">
                <a:latin typeface="Calibri"/>
                <a:cs typeface="Calibri"/>
              </a:rPr>
              <a:t>community,</a:t>
            </a:r>
            <a:r>
              <a:rPr sz="1500" spc="380" dirty="0">
                <a:latin typeface="Calibri"/>
                <a:cs typeface="Calibri"/>
              </a:rPr>
              <a:t> </a:t>
            </a:r>
            <a:r>
              <a:rPr sz="1500" spc="105" dirty="0">
                <a:latin typeface="Calibri"/>
                <a:cs typeface="Calibri"/>
              </a:rPr>
              <a:t>and</a:t>
            </a:r>
            <a:r>
              <a:rPr sz="1500" spc="400" dirty="0">
                <a:latin typeface="Calibri"/>
                <a:cs typeface="Calibri"/>
              </a:rPr>
              <a:t> </a:t>
            </a:r>
            <a:r>
              <a:rPr sz="1500" spc="75" dirty="0">
                <a:latin typeface="Calibri"/>
                <a:cs typeface="Calibri"/>
              </a:rPr>
              <a:t>ensure</a:t>
            </a:r>
            <a:r>
              <a:rPr sz="1500" spc="365" dirty="0">
                <a:latin typeface="Calibri"/>
                <a:cs typeface="Calibri"/>
              </a:rPr>
              <a:t> </a:t>
            </a:r>
            <a:r>
              <a:rPr sz="1500" spc="70" dirty="0">
                <a:latin typeface="Calibri"/>
                <a:cs typeface="Calibri"/>
              </a:rPr>
              <a:t>steady</a:t>
            </a:r>
            <a:r>
              <a:rPr sz="1500" spc="390" dirty="0">
                <a:latin typeface="Calibri"/>
                <a:cs typeface="Calibri"/>
              </a:rPr>
              <a:t> </a:t>
            </a:r>
            <a:r>
              <a:rPr sz="1500" spc="60" dirty="0">
                <a:latin typeface="Calibri"/>
                <a:cs typeface="Calibri"/>
              </a:rPr>
              <a:t>growth </a:t>
            </a:r>
            <a:r>
              <a:rPr sz="1500" spc="10" dirty="0">
                <a:latin typeface="Calibri"/>
                <a:cs typeface="Calibri"/>
              </a:rPr>
              <a:t>in</a:t>
            </a:r>
            <a:r>
              <a:rPr sz="1500" spc="150" dirty="0">
                <a:latin typeface="Calibri"/>
                <a:cs typeface="Calibri"/>
              </a:rPr>
              <a:t> </a:t>
            </a:r>
            <a:r>
              <a:rPr sz="1500" spc="60" dirty="0">
                <a:latin typeface="Calibri"/>
                <a:cs typeface="Calibri"/>
              </a:rPr>
              <a:t>the</a:t>
            </a:r>
            <a:r>
              <a:rPr sz="1500" spc="110" dirty="0">
                <a:latin typeface="Calibri"/>
                <a:cs typeface="Calibri"/>
              </a:rPr>
              <a:t> </a:t>
            </a:r>
            <a:r>
              <a:rPr sz="1500" spc="65" dirty="0">
                <a:latin typeface="Calibri"/>
                <a:cs typeface="Calibri"/>
              </a:rPr>
              <a:t>competitive</a:t>
            </a:r>
            <a:r>
              <a:rPr sz="1500" spc="190" dirty="0">
                <a:latin typeface="Calibri"/>
                <a:cs typeface="Calibri"/>
              </a:rPr>
              <a:t> </a:t>
            </a:r>
            <a:r>
              <a:rPr sz="1500" spc="10" dirty="0">
                <a:latin typeface="Calibri"/>
                <a:cs typeface="Calibri"/>
              </a:rPr>
              <a:t>restaurant</a:t>
            </a:r>
            <a:r>
              <a:rPr sz="1500" spc="100" dirty="0">
                <a:latin typeface="Calibri"/>
                <a:cs typeface="Calibri"/>
              </a:rPr>
              <a:t> </a:t>
            </a:r>
            <a:r>
              <a:rPr sz="1500" spc="35" dirty="0">
                <a:latin typeface="Calibri"/>
                <a:cs typeface="Calibri"/>
              </a:rPr>
              <a:t>market.</a:t>
            </a:r>
            <a:endParaRPr sz="15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8365" y="3055620"/>
            <a:ext cx="1898650" cy="640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0" spc="204" dirty="0">
                <a:latin typeface="Calibri"/>
                <a:cs typeface="Calibri"/>
              </a:rPr>
              <a:t>Content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8368" y="622007"/>
            <a:ext cx="704215" cy="146685"/>
          </a:xfrm>
          <a:custGeom>
            <a:avLst/>
            <a:gdLst/>
            <a:ahLst/>
            <a:cxnLst/>
            <a:rect l="l" t="t" r="r" b="b"/>
            <a:pathLst>
              <a:path w="704215" h="146684">
                <a:moveTo>
                  <a:pt x="704088" y="0"/>
                </a:moveTo>
                <a:lnTo>
                  <a:pt x="0" y="0"/>
                </a:lnTo>
                <a:lnTo>
                  <a:pt x="0" y="146342"/>
                </a:lnTo>
                <a:lnTo>
                  <a:pt x="704088" y="146342"/>
                </a:lnTo>
                <a:lnTo>
                  <a:pt x="704088" y="0"/>
                </a:lnTo>
                <a:close/>
              </a:path>
            </a:pathLst>
          </a:custGeom>
          <a:solidFill>
            <a:srgbClr val="E729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8368" y="6164600"/>
            <a:ext cx="3383279" cy="18415"/>
          </a:xfrm>
          <a:custGeom>
            <a:avLst/>
            <a:gdLst/>
            <a:ahLst/>
            <a:cxnLst/>
            <a:rect l="l" t="t" r="r" b="b"/>
            <a:pathLst>
              <a:path w="3383279" h="18414">
                <a:moveTo>
                  <a:pt x="3383279" y="0"/>
                </a:moveTo>
                <a:lnTo>
                  <a:pt x="0" y="0"/>
                </a:lnTo>
                <a:lnTo>
                  <a:pt x="0" y="18293"/>
                </a:lnTo>
                <a:lnTo>
                  <a:pt x="3383279" y="18293"/>
                </a:lnTo>
                <a:lnTo>
                  <a:pt x="3383279" y="0"/>
                </a:lnTo>
                <a:close/>
              </a:path>
            </a:pathLst>
          </a:custGeom>
          <a:solidFill>
            <a:srgbClr val="C2B8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553711" y="621918"/>
            <a:ext cx="6812280" cy="1816481"/>
            <a:chOff x="4553711" y="621919"/>
            <a:chExt cx="6812280" cy="1582420"/>
          </a:xfrm>
        </p:grpSpPr>
        <p:sp>
          <p:nvSpPr>
            <p:cNvPr id="6" name="object 6"/>
            <p:cNvSpPr/>
            <p:nvPr/>
          </p:nvSpPr>
          <p:spPr>
            <a:xfrm>
              <a:off x="4553711" y="621919"/>
              <a:ext cx="6812280" cy="1582420"/>
            </a:xfrm>
            <a:custGeom>
              <a:avLst/>
              <a:gdLst/>
              <a:ahLst/>
              <a:cxnLst/>
              <a:rect l="l" t="t" r="r" b="b"/>
              <a:pathLst>
                <a:path w="6812280" h="1582420">
                  <a:moveTo>
                    <a:pt x="6654038" y="0"/>
                  </a:moveTo>
                  <a:lnTo>
                    <a:pt x="158241" y="0"/>
                  </a:lnTo>
                  <a:lnTo>
                    <a:pt x="108232" y="8069"/>
                  </a:lnTo>
                  <a:lnTo>
                    <a:pt x="64794" y="30536"/>
                  </a:lnTo>
                  <a:lnTo>
                    <a:pt x="30536" y="64794"/>
                  </a:lnTo>
                  <a:lnTo>
                    <a:pt x="8069" y="108232"/>
                  </a:lnTo>
                  <a:lnTo>
                    <a:pt x="0" y="158241"/>
                  </a:lnTo>
                  <a:lnTo>
                    <a:pt x="0" y="1424051"/>
                  </a:lnTo>
                  <a:lnTo>
                    <a:pt x="8069" y="1474109"/>
                  </a:lnTo>
                  <a:lnTo>
                    <a:pt x="30536" y="1517553"/>
                  </a:lnTo>
                  <a:lnTo>
                    <a:pt x="64794" y="1551792"/>
                  </a:lnTo>
                  <a:lnTo>
                    <a:pt x="108232" y="1574236"/>
                  </a:lnTo>
                  <a:lnTo>
                    <a:pt x="158241" y="1582292"/>
                  </a:lnTo>
                  <a:lnTo>
                    <a:pt x="6654038" y="1582292"/>
                  </a:lnTo>
                  <a:lnTo>
                    <a:pt x="6704047" y="1574236"/>
                  </a:lnTo>
                  <a:lnTo>
                    <a:pt x="6747485" y="1551792"/>
                  </a:lnTo>
                  <a:lnTo>
                    <a:pt x="6781743" y="1517553"/>
                  </a:lnTo>
                  <a:lnTo>
                    <a:pt x="6804210" y="1474109"/>
                  </a:lnTo>
                  <a:lnTo>
                    <a:pt x="6812280" y="1424051"/>
                  </a:lnTo>
                  <a:lnTo>
                    <a:pt x="6812280" y="158241"/>
                  </a:lnTo>
                  <a:lnTo>
                    <a:pt x="6804210" y="108232"/>
                  </a:lnTo>
                  <a:lnTo>
                    <a:pt x="6781743" y="64794"/>
                  </a:lnTo>
                  <a:lnTo>
                    <a:pt x="6747485" y="30536"/>
                  </a:lnTo>
                  <a:lnTo>
                    <a:pt x="6704047" y="8069"/>
                  </a:lnTo>
                  <a:lnTo>
                    <a:pt x="6654038" y="0"/>
                  </a:lnTo>
                  <a:close/>
                </a:path>
              </a:pathLst>
            </a:custGeom>
            <a:solidFill>
              <a:srgbClr val="C51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82286" y="1031811"/>
              <a:ext cx="762635" cy="763270"/>
            </a:xfrm>
            <a:custGeom>
              <a:avLst/>
              <a:gdLst/>
              <a:ahLst/>
              <a:cxnLst/>
              <a:rect l="l" t="t" r="r" b="b"/>
              <a:pathLst>
                <a:path w="762635" h="763269">
                  <a:moveTo>
                    <a:pt x="377507" y="244068"/>
                  </a:moveTo>
                  <a:lnTo>
                    <a:pt x="351028" y="179082"/>
                  </a:lnTo>
                  <a:lnTo>
                    <a:pt x="322351" y="145084"/>
                  </a:lnTo>
                  <a:lnTo>
                    <a:pt x="262077" y="90678"/>
                  </a:lnTo>
                  <a:lnTo>
                    <a:pt x="202806" y="44323"/>
                  </a:lnTo>
                  <a:lnTo>
                    <a:pt x="157645" y="12090"/>
                  </a:lnTo>
                  <a:lnTo>
                    <a:pt x="139687" y="0"/>
                  </a:lnTo>
                  <a:lnTo>
                    <a:pt x="123571" y="16116"/>
                  </a:lnTo>
                  <a:lnTo>
                    <a:pt x="309816" y="202399"/>
                  </a:lnTo>
                  <a:lnTo>
                    <a:pt x="309816" y="210464"/>
                  </a:lnTo>
                  <a:lnTo>
                    <a:pt x="299072" y="221208"/>
                  </a:lnTo>
                  <a:lnTo>
                    <a:pt x="291007" y="221208"/>
                  </a:lnTo>
                  <a:lnTo>
                    <a:pt x="104762" y="34925"/>
                  </a:lnTo>
                  <a:lnTo>
                    <a:pt x="79692" y="59994"/>
                  </a:lnTo>
                  <a:lnTo>
                    <a:pt x="265938" y="246291"/>
                  </a:lnTo>
                  <a:lnTo>
                    <a:pt x="265938" y="254342"/>
                  </a:lnTo>
                  <a:lnTo>
                    <a:pt x="255193" y="265087"/>
                  </a:lnTo>
                  <a:lnTo>
                    <a:pt x="247129" y="265087"/>
                  </a:lnTo>
                  <a:lnTo>
                    <a:pt x="60883" y="78803"/>
                  </a:lnTo>
                  <a:lnTo>
                    <a:pt x="35814" y="103886"/>
                  </a:lnTo>
                  <a:lnTo>
                    <a:pt x="222059" y="290169"/>
                  </a:lnTo>
                  <a:lnTo>
                    <a:pt x="222059" y="298234"/>
                  </a:lnTo>
                  <a:lnTo>
                    <a:pt x="211315" y="308978"/>
                  </a:lnTo>
                  <a:lnTo>
                    <a:pt x="203263" y="308978"/>
                  </a:lnTo>
                  <a:lnTo>
                    <a:pt x="16116" y="123583"/>
                  </a:lnTo>
                  <a:lnTo>
                    <a:pt x="0" y="139712"/>
                  </a:lnTo>
                  <a:lnTo>
                    <a:pt x="46558" y="205651"/>
                  </a:lnTo>
                  <a:lnTo>
                    <a:pt x="92925" y="265531"/>
                  </a:lnTo>
                  <a:lnTo>
                    <a:pt x="144157" y="323303"/>
                  </a:lnTo>
                  <a:lnTo>
                    <a:pt x="178155" y="351993"/>
                  </a:lnTo>
                  <a:lnTo>
                    <a:pt x="243128" y="378472"/>
                  </a:lnTo>
                  <a:lnTo>
                    <a:pt x="273100" y="377939"/>
                  </a:lnTo>
                  <a:lnTo>
                    <a:pt x="275894" y="377418"/>
                  </a:lnTo>
                  <a:lnTo>
                    <a:pt x="283400" y="376478"/>
                  </a:lnTo>
                  <a:lnTo>
                    <a:pt x="294259" y="376047"/>
                  </a:lnTo>
                  <a:lnTo>
                    <a:pt x="307124" y="377037"/>
                  </a:lnTo>
                  <a:lnTo>
                    <a:pt x="376072" y="308076"/>
                  </a:lnTo>
                  <a:lnTo>
                    <a:pt x="375081" y="295579"/>
                  </a:lnTo>
                  <a:lnTo>
                    <a:pt x="375513" y="284683"/>
                  </a:lnTo>
                  <a:lnTo>
                    <a:pt x="376974" y="274053"/>
                  </a:lnTo>
                  <a:lnTo>
                    <a:pt x="377507" y="244068"/>
                  </a:lnTo>
                  <a:close/>
                </a:path>
                <a:path w="762635" h="763269">
                  <a:moveTo>
                    <a:pt x="736257" y="95605"/>
                  </a:moveTo>
                  <a:lnTo>
                    <a:pt x="734517" y="65595"/>
                  </a:lnTo>
                  <a:lnTo>
                    <a:pt x="729767" y="56413"/>
                  </a:lnTo>
                  <a:lnTo>
                    <a:pt x="717765" y="48361"/>
                  </a:lnTo>
                  <a:lnTo>
                    <a:pt x="704253" y="45669"/>
                  </a:lnTo>
                  <a:lnTo>
                    <a:pt x="690727" y="48361"/>
                  </a:lnTo>
                  <a:lnTo>
                    <a:pt x="678726" y="56413"/>
                  </a:lnTo>
                  <a:lnTo>
                    <a:pt x="339369" y="395846"/>
                  </a:lnTo>
                  <a:lnTo>
                    <a:pt x="43878" y="671690"/>
                  </a:lnTo>
                  <a:lnTo>
                    <a:pt x="32283" y="689254"/>
                  </a:lnTo>
                  <a:lnTo>
                    <a:pt x="28422" y="709422"/>
                  </a:lnTo>
                  <a:lnTo>
                    <a:pt x="32283" y="729754"/>
                  </a:lnTo>
                  <a:lnTo>
                    <a:pt x="43878" y="747826"/>
                  </a:lnTo>
                  <a:lnTo>
                    <a:pt x="61429" y="759409"/>
                  </a:lnTo>
                  <a:lnTo>
                    <a:pt x="81597" y="763270"/>
                  </a:lnTo>
                  <a:lnTo>
                    <a:pt x="101917" y="759409"/>
                  </a:lnTo>
                  <a:lnTo>
                    <a:pt x="119989" y="747826"/>
                  </a:lnTo>
                  <a:lnTo>
                    <a:pt x="389509" y="452272"/>
                  </a:lnTo>
                  <a:lnTo>
                    <a:pt x="403034" y="458508"/>
                  </a:lnTo>
                  <a:lnTo>
                    <a:pt x="420509" y="465264"/>
                  </a:lnTo>
                  <a:lnTo>
                    <a:pt x="437476" y="468642"/>
                  </a:lnTo>
                  <a:lnTo>
                    <a:pt x="449503" y="464807"/>
                  </a:lnTo>
                  <a:lnTo>
                    <a:pt x="655447" y="232854"/>
                  </a:lnTo>
                  <a:lnTo>
                    <a:pt x="716165" y="150114"/>
                  </a:lnTo>
                  <a:lnTo>
                    <a:pt x="736257" y="95605"/>
                  </a:lnTo>
                  <a:close/>
                </a:path>
                <a:path w="762635" h="763269">
                  <a:moveTo>
                    <a:pt x="762342" y="709422"/>
                  </a:moveTo>
                  <a:lnTo>
                    <a:pt x="758380" y="689254"/>
                  </a:lnTo>
                  <a:lnTo>
                    <a:pt x="746785" y="671690"/>
                  </a:lnTo>
                  <a:lnTo>
                    <a:pt x="511289" y="448691"/>
                  </a:lnTo>
                  <a:lnTo>
                    <a:pt x="475462" y="488988"/>
                  </a:lnTo>
                  <a:lnTo>
                    <a:pt x="469900" y="493890"/>
                  </a:lnTo>
                  <a:lnTo>
                    <a:pt x="462483" y="498614"/>
                  </a:lnTo>
                  <a:lnTo>
                    <a:pt x="453059" y="502348"/>
                  </a:lnTo>
                  <a:lnTo>
                    <a:pt x="441439" y="504215"/>
                  </a:lnTo>
                  <a:lnTo>
                    <a:pt x="671563" y="747826"/>
                  </a:lnTo>
                  <a:lnTo>
                    <a:pt x="689622" y="759409"/>
                  </a:lnTo>
                  <a:lnTo>
                    <a:pt x="709955" y="763270"/>
                  </a:lnTo>
                  <a:lnTo>
                    <a:pt x="730110" y="759409"/>
                  </a:lnTo>
                  <a:lnTo>
                    <a:pt x="747674" y="747826"/>
                  </a:lnTo>
                  <a:lnTo>
                    <a:pt x="758736" y="729754"/>
                  </a:lnTo>
                  <a:lnTo>
                    <a:pt x="762342" y="7094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61534" y="880871"/>
            <a:ext cx="5912357" cy="124175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390650" marR="5080" algn="just">
              <a:lnSpc>
                <a:spcPct val="90200"/>
              </a:lnSpc>
              <a:spcBef>
                <a:spcPts val="395"/>
              </a:spcBef>
            </a:pPr>
            <a:r>
              <a:rPr sz="2200" spc="90" dirty="0">
                <a:solidFill>
                  <a:srgbClr val="FFFFFF"/>
                </a:solidFill>
              </a:rPr>
              <a:t>Mission:</a:t>
            </a:r>
            <a:r>
              <a:rPr sz="2200" dirty="0">
                <a:solidFill>
                  <a:srgbClr val="FFFFFF"/>
                </a:solidFill>
              </a:rPr>
              <a:t> </a:t>
            </a:r>
            <a:r>
              <a:rPr lang="en-US" sz="1600" dirty="0"/>
              <a:t>To deliver a diverse array of delicious, high-quality meals quickly and conveniently, supporting local restaurants and ensuring exceptional customer satisfaction through innovative technology and sustainable practices.</a:t>
            </a:r>
            <a:endParaRPr sz="2200" dirty="0"/>
          </a:p>
        </p:txBody>
      </p:sp>
      <p:grpSp>
        <p:nvGrpSpPr>
          <p:cNvPr id="9" name="object 9"/>
          <p:cNvGrpSpPr/>
          <p:nvPr/>
        </p:nvGrpSpPr>
        <p:grpSpPr>
          <a:xfrm>
            <a:off x="4587182" y="3040759"/>
            <a:ext cx="6812280" cy="1974470"/>
            <a:chOff x="4553711" y="2597530"/>
            <a:chExt cx="6812280" cy="1582420"/>
          </a:xfrm>
        </p:grpSpPr>
        <p:sp>
          <p:nvSpPr>
            <p:cNvPr id="10" name="object 10"/>
            <p:cNvSpPr/>
            <p:nvPr/>
          </p:nvSpPr>
          <p:spPr>
            <a:xfrm>
              <a:off x="4553711" y="2597530"/>
              <a:ext cx="6812280" cy="1582420"/>
            </a:xfrm>
            <a:custGeom>
              <a:avLst/>
              <a:gdLst/>
              <a:ahLst/>
              <a:cxnLst/>
              <a:rect l="l" t="t" r="r" b="b"/>
              <a:pathLst>
                <a:path w="6812280" h="1582420">
                  <a:moveTo>
                    <a:pt x="6654038" y="0"/>
                  </a:moveTo>
                  <a:lnTo>
                    <a:pt x="158241" y="0"/>
                  </a:lnTo>
                  <a:lnTo>
                    <a:pt x="108232" y="8069"/>
                  </a:lnTo>
                  <a:lnTo>
                    <a:pt x="64794" y="30536"/>
                  </a:lnTo>
                  <a:lnTo>
                    <a:pt x="30536" y="64794"/>
                  </a:lnTo>
                  <a:lnTo>
                    <a:pt x="8069" y="108232"/>
                  </a:lnTo>
                  <a:lnTo>
                    <a:pt x="0" y="158242"/>
                  </a:lnTo>
                  <a:lnTo>
                    <a:pt x="0" y="1424051"/>
                  </a:lnTo>
                  <a:lnTo>
                    <a:pt x="8069" y="1474060"/>
                  </a:lnTo>
                  <a:lnTo>
                    <a:pt x="30536" y="1517498"/>
                  </a:lnTo>
                  <a:lnTo>
                    <a:pt x="64794" y="1551756"/>
                  </a:lnTo>
                  <a:lnTo>
                    <a:pt x="108232" y="1574223"/>
                  </a:lnTo>
                  <a:lnTo>
                    <a:pt x="158241" y="1582293"/>
                  </a:lnTo>
                  <a:lnTo>
                    <a:pt x="6654038" y="1582293"/>
                  </a:lnTo>
                  <a:lnTo>
                    <a:pt x="6704047" y="1574223"/>
                  </a:lnTo>
                  <a:lnTo>
                    <a:pt x="6747485" y="1551756"/>
                  </a:lnTo>
                  <a:lnTo>
                    <a:pt x="6781743" y="1517498"/>
                  </a:lnTo>
                  <a:lnTo>
                    <a:pt x="6804210" y="1474060"/>
                  </a:lnTo>
                  <a:lnTo>
                    <a:pt x="6812280" y="1424051"/>
                  </a:lnTo>
                  <a:lnTo>
                    <a:pt x="6812280" y="158242"/>
                  </a:lnTo>
                  <a:lnTo>
                    <a:pt x="6804210" y="108232"/>
                  </a:lnTo>
                  <a:lnTo>
                    <a:pt x="6781743" y="64794"/>
                  </a:lnTo>
                  <a:lnTo>
                    <a:pt x="6747485" y="30536"/>
                  </a:lnTo>
                  <a:lnTo>
                    <a:pt x="6704047" y="8069"/>
                  </a:lnTo>
                  <a:lnTo>
                    <a:pt x="6654038" y="0"/>
                  </a:lnTo>
                  <a:close/>
                </a:path>
              </a:pathLst>
            </a:custGeom>
            <a:solidFill>
              <a:srgbClr val="8729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05565" y="3129216"/>
              <a:ext cx="716915" cy="510540"/>
            </a:xfrm>
            <a:custGeom>
              <a:avLst/>
              <a:gdLst/>
              <a:ahLst/>
              <a:cxnLst/>
              <a:rect l="l" t="t" r="r" b="b"/>
              <a:pathLst>
                <a:path w="716914" h="510539">
                  <a:moveTo>
                    <a:pt x="698423" y="420941"/>
                  </a:moveTo>
                  <a:lnTo>
                    <a:pt x="695172" y="373697"/>
                  </a:lnTo>
                  <a:lnTo>
                    <a:pt x="685685" y="328447"/>
                  </a:lnTo>
                  <a:lnTo>
                    <a:pt x="670407" y="285623"/>
                  </a:lnTo>
                  <a:lnTo>
                    <a:pt x="649770" y="245668"/>
                  </a:lnTo>
                  <a:lnTo>
                    <a:pt x="624217" y="209016"/>
                  </a:lnTo>
                  <a:lnTo>
                    <a:pt x="594182" y="176098"/>
                  </a:lnTo>
                  <a:lnTo>
                    <a:pt x="560082" y="147345"/>
                  </a:lnTo>
                  <a:lnTo>
                    <a:pt x="522376" y="123190"/>
                  </a:lnTo>
                  <a:lnTo>
                    <a:pt x="481495" y="104089"/>
                  </a:lnTo>
                  <a:lnTo>
                    <a:pt x="437857" y="90462"/>
                  </a:lnTo>
                  <a:lnTo>
                    <a:pt x="437857" y="86880"/>
                  </a:lnTo>
                  <a:lnTo>
                    <a:pt x="438759" y="84188"/>
                  </a:lnTo>
                  <a:lnTo>
                    <a:pt x="438759" y="83299"/>
                  </a:lnTo>
                  <a:lnTo>
                    <a:pt x="438759" y="80606"/>
                  </a:lnTo>
                  <a:lnTo>
                    <a:pt x="432460" y="49123"/>
                  </a:lnTo>
                  <a:lnTo>
                    <a:pt x="423532" y="35826"/>
                  </a:lnTo>
                  <a:lnTo>
                    <a:pt x="415251" y="23507"/>
                  </a:lnTo>
                  <a:lnTo>
                    <a:pt x="402945" y="15240"/>
                  </a:lnTo>
                  <a:lnTo>
                    <a:pt x="402945" y="80606"/>
                  </a:lnTo>
                  <a:lnTo>
                    <a:pt x="402945" y="83299"/>
                  </a:lnTo>
                  <a:lnTo>
                    <a:pt x="392036" y="82118"/>
                  </a:lnTo>
                  <a:lnTo>
                    <a:pt x="380885" y="81280"/>
                  </a:lnTo>
                  <a:lnTo>
                    <a:pt x="369570" y="80772"/>
                  </a:lnTo>
                  <a:lnTo>
                    <a:pt x="358165" y="80606"/>
                  </a:lnTo>
                  <a:lnTo>
                    <a:pt x="346887" y="80772"/>
                  </a:lnTo>
                  <a:lnTo>
                    <a:pt x="335788" y="81280"/>
                  </a:lnTo>
                  <a:lnTo>
                    <a:pt x="324675" y="82118"/>
                  </a:lnTo>
                  <a:lnTo>
                    <a:pt x="313397" y="83299"/>
                  </a:lnTo>
                  <a:lnTo>
                    <a:pt x="313397" y="80606"/>
                  </a:lnTo>
                  <a:lnTo>
                    <a:pt x="316865" y="63030"/>
                  </a:lnTo>
                  <a:lnTo>
                    <a:pt x="326377" y="48818"/>
                  </a:lnTo>
                  <a:lnTo>
                    <a:pt x="340601" y="39293"/>
                  </a:lnTo>
                  <a:lnTo>
                    <a:pt x="358165" y="35826"/>
                  </a:lnTo>
                  <a:lnTo>
                    <a:pt x="375742" y="39293"/>
                  </a:lnTo>
                  <a:lnTo>
                    <a:pt x="389953" y="48818"/>
                  </a:lnTo>
                  <a:lnTo>
                    <a:pt x="399465" y="63030"/>
                  </a:lnTo>
                  <a:lnTo>
                    <a:pt x="402945" y="80606"/>
                  </a:lnTo>
                  <a:lnTo>
                    <a:pt x="402945" y="15240"/>
                  </a:lnTo>
                  <a:lnTo>
                    <a:pt x="389648" y="6299"/>
                  </a:lnTo>
                  <a:lnTo>
                    <a:pt x="358165" y="0"/>
                  </a:lnTo>
                  <a:lnTo>
                    <a:pt x="326694" y="6299"/>
                  </a:lnTo>
                  <a:lnTo>
                    <a:pt x="301091" y="23507"/>
                  </a:lnTo>
                  <a:lnTo>
                    <a:pt x="283883" y="49123"/>
                  </a:lnTo>
                  <a:lnTo>
                    <a:pt x="277583" y="80606"/>
                  </a:lnTo>
                  <a:lnTo>
                    <a:pt x="277583" y="86880"/>
                  </a:lnTo>
                  <a:lnTo>
                    <a:pt x="278472" y="90462"/>
                  </a:lnTo>
                  <a:lnTo>
                    <a:pt x="234848" y="104089"/>
                  </a:lnTo>
                  <a:lnTo>
                    <a:pt x="193954" y="123190"/>
                  </a:lnTo>
                  <a:lnTo>
                    <a:pt x="156248" y="147345"/>
                  </a:lnTo>
                  <a:lnTo>
                    <a:pt x="122161" y="176098"/>
                  </a:lnTo>
                  <a:lnTo>
                    <a:pt x="92113" y="209016"/>
                  </a:lnTo>
                  <a:lnTo>
                    <a:pt x="66560" y="245668"/>
                  </a:lnTo>
                  <a:lnTo>
                    <a:pt x="45923" y="285623"/>
                  </a:lnTo>
                  <a:lnTo>
                    <a:pt x="30657" y="328447"/>
                  </a:lnTo>
                  <a:lnTo>
                    <a:pt x="21170" y="373697"/>
                  </a:lnTo>
                  <a:lnTo>
                    <a:pt x="17907" y="420941"/>
                  </a:lnTo>
                  <a:lnTo>
                    <a:pt x="698423" y="420941"/>
                  </a:lnTo>
                  <a:close/>
                </a:path>
                <a:path w="716914" h="510539">
                  <a:moveTo>
                    <a:pt x="716330" y="456755"/>
                  </a:moveTo>
                  <a:lnTo>
                    <a:pt x="0" y="456755"/>
                  </a:lnTo>
                  <a:lnTo>
                    <a:pt x="0" y="474675"/>
                  </a:lnTo>
                  <a:lnTo>
                    <a:pt x="21907" y="507669"/>
                  </a:lnTo>
                  <a:lnTo>
                    <a:pt x="680516" y="510501"/>
                  </a:lnTo>
                  <a:lnTo>
                    <a:pt x="694423" y="507669"/>
                  </a:lnTo>
                  <a:lnTo>
                    <a:pt x="705815" y="499973"/>
                  </a:lnTo>
                  <a:lnTo>
                    <a:pt x="713511" y="488581"/>
                  </a:lnTo>
                  <a:lnTo>
                    <a:pt x="716330" y="474675"/>
                  </a:lnTo>
                  <a:lnTo>
                    <a:pt x="716330" y="4567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508071" y="3284759"/>
            <a:ext cx="4650105" cy="1475853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 algn="just">
              <a:lnSpc>
                <a:spcPct val="91000"/>
              </a:lnSpc>
              <a:spcBef>
                <a:spcPts val="370"/>
              </a:spcBef>
            </a:pP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Vision: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dirty="0"/>
              <a:t>To become the leading online food delivery platform known for exceptional service, diverse culinary offerings, and a strong commitment to community and sustainability.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40118" y="5015229"/>
            <a:ext cx="4482465" cy="668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2510"/>
              </a:lnSpc>
              <a:spcBef>
                <a:spcPts val="135"/>
              </a:spcBef>
            </a:pPr>
            <a:r>
              <a:rPr sz="2200" spc="145" dirty="0">
                <a:solidFill>
                  <a:srgbClr val="FFFFFF"/>
                </a:solidFill>
                <a:latin typeface="Calibri"/>
                <a:cs typeface="Calibri"/>
              </a:rPr>
              <a:t>Image:</a:t>
            </a:r>
            <a:r>
              <a:rPr sz="22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Calibri"/>
                <a:cs typeface="Calibri"/>
              </a:rPr>
              <a:t>Inspirational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45" dirty="0">
                <a:solidFill>
                  <a:srgbClr val="FFFFFF"/>
                </a:solidFill>
                <a:latin typeface="Calibri"/>
                <a:cs typeface="Calibri"/>
              </a:rPr>
              <a:t>image,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40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2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endParaRPr sz="2200" dirty="0">
              <a:latin typeface="Calibri"/>
              <a:cs typeface="Calibri"/>
            </a:endParaRPr>
          </a:p>
          <a:p>
            <a:pPr marL="12700">
              <a:lnSpc>
                <a:spcPts val="2510"/>
              </a:lnSpc>
            </a:pPr>
            <a:r>
              <a:rPr sz="2200" spc="1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Calibri"/>
                <a:cs typeface="Calibri"/>
              </a:rPr>
              <a:t>family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Calibri"/>
                <a:cs typeface="Calibri"/>
              </a:rPr>
              <a:t>enjoying</a:t>
            </a: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Calibri"/>
                <a:cs typeface="Calibri"/>
              </a:rPr>
              <a:t>meal</a:t>
            </a:r>
            <a:r>
              <a:rPr sz="2200" spc="100" dirty="0">
                <a:solidFill>
                  <a:srgbClr val="FFFFFF"/>
                </a:solidFill>
                <a:latin typeface="Calibri"/>
                <a:cs typeface="Calibri"/>
              </a:rPr>
              <a:t> together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2869D9-E6AF-F14C-00AD-8DDFAC080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133600"/>
            <a:ext cx="7162800" cy="327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A99F56-570E-9F8C-4C00-74E82CC2C996}"/>
              </a:ext>
            </a:extLst>
          </p:cNvPr>
          <p:cNvSpPr txBox="1"/>
          <p:nvPr/>
        </p:nvSpPr>
        <p:spPr>
          <a:xfrm>
            <a:off x="762000" y="1295400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0 DFD :</a:t>
            </a:r>
          </a:p>
        </p:txBody>
      </p:sp>
    </p:spTree>
    <p:extLst>
      <p:ext uri="{BB962C8B-B14F-4D97-AF65-F5344CB8AC3E}">
        <p14:creationId xmlns:p14="http://schemas.microsoft.com/office/powerpoint/2010/main" val="1782008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14465-E19B-5D5B-AE9E-073044850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371600"/>
            <a:ext cx="6858000" cy="48772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41F8E-8C36-BB3C-9F78-103DD04707DE}"/>
              </a:ext>
            </a:extLst>
          </p:cNvPr>
          <p:cNvSpPr txBox="1"/>
          <p:nvPr/>
        </p:nvSpPr>
        <p:spPr>
          <a:xfrm>
            <a:off x="990600" y="1371600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1 DFD :</a:t>
            </a:r>
          </a:p>
        </p:txBody>
      </p:sp>
    </p:spTree>
    <p:extLst>
      <p:ext uri="{BB962C8B-B14F-4D97-AF65-F5344CB8AC3E}">
        <p14:creationId xmlns:p14="http://schemas.microsoft.com/office/powerpoint/2010/main" val="12257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646A81-45A0-2D49-BC03-C5D7E52DE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52400"/>
            <a:ext cx="4267200" cy="6629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BD676D-4D34-52FC-7E4E-A0DEF9197FFE}"/>
              </a:ext>
            </a:extLst>
          </p:cNvPr>
          <p:cNvSpPr txBox="1"/>
          <p:nvPr/>
        </p:nvSpPr>
        <p:spPr>
          <a:xfrm>
            <a:off x="990600" y="1371600"/>
            <a:ext cx="495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 OF THE PROJECT :</a:t>
            </a:r>
          </a:p>
        </p:txBody>
      </p:sp>
    </p:spTree>
    <p:extLst>
      <p:ext uri="{BB962C8B-B14F-4D97-AF65-F5344CB8AC3E}">
        <p14:creationId xmlns:p14="http://schemas.microsoft.com/office/powerpoint/2010/main" val="4113868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8628" y="246867"/>
            <a:ext cx="11242675" cy="6021705"/>
            <a:chOff x="548628" y="246867"/>
            <a:chExt cx="11242675" cy="60217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28" y="246867"/>
              <a:ext cx="11242570" cy="602135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2356" y="260629"/>
              <a:ext cx="11165205" cy="5935980"/>
            </a:xfrm>
            <a:custGeom>
              <a:avLst/>
              <a:gdLst/>
              <a:ahLst/>
              <a:cxnLst/>
              <a:rect l="l" t="t" r="r" b="b"/>
              <a:pathLst>
                <a:path w="11165205" h="5935980">
                  <a:moveTo>
                    <a:pt x="11164824" y="0"/>
                  </a:moveTo>
                  <a:lnTo>
                    <a:pt x="0" y="0"/>
                  </a:lnTo>
                  <a:lnTo>
                    <a:pt x="0" y="5935980"/>
                  </a:lnTo>
                  <a:lnTo>
                    <a:pt x="11164824" y="5935980"/>
                  </a:lnTo>
                  <a:lnTo>
                    <a:pt x="111648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2356" y="260629"/>
              <a:ext cx="11165205" cy="5935980"/>
            </a:xfrm>
            <a:custGeom>
              <a:avLst/>
              <a:gdLst/>
              <a:ahLst/>
              <a:cxnLst/>
              <a:rect l="l" t="t" r="r" b="b"/>
              <a:pathLst>
                <a:path w="11165205" h="5935980">
                  <a:moveTo>
                    <a:pt x="0" y="5935980"/>
                  </a:moveTo>
                  <a:lnTo>
                    <a:pt x="11164824" y="5935980"/>
                  </a:lnTo>
                  <a:lnTo>
                    <a:pt x="11164824" y="0"/>
                  </a:lnTo>
                  <a:lnTo>
                    <a:pt x="0" y="0"/>
                  </a:lnTo>
                  <a:lnTo>
                    <a:pt x="0" y="5935980"/>
                  </a:lnTo>
                  <a:close/>
                </a:path>
              </a:pathLst>
            </a:custGeom>
            <a:ln w="12700">
              <a:solidFill>
                <a:srgbClr val="E7E2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963" y="1360239"/>
            <a:ext cx="2616437" cy="493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60239"/>
            <a:ext cx="2438400" cy="4856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334141"/>
            <a:ext cx="5057775" cy="490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3390900" y="397316"/>
            <a:ext cx="53721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Menu Highlighted</a:t>
            </a:r>
            <a:endParaRPr lang="en-IN" sz="20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2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</TotalTime>
  <Words>833</Words>
  <Application>Microsoft Office PowerPoint</Application>
  <PresentationFormat>Widescreen</PresentationFormat>
  <Paragraphs>89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Century</vt:lpstr>
      <vt:lpstr>Century Gothic</vt:lpstr>
      <vt:lpstr>Times New Roman</vt:lpstr>
      <vt:lpstr>Wingdings</vt:lpstr>
      <vt:lpstr>Wingdings 3</vt:lpstr>
      <vt:lpstr>Wisp</vt:lpstr>
      <vt:lpstr>PowerPoint Presentation</vt:lpstr>
      <vt:lpstr>BHOJANALAYA'4U Online Restaurant Order App</vt:lpstr>
      <vt:lpstr>INTRODUCTION</vt:lpstr>
      <vt:lpstr>PowerPoint Presentation</vt:lpstr>
      <vt:lpstr>Mission: To deliver a diverse array of delicious, high-quality meals quickly and conveniently, supporting local restaurants and ensuring exceptional customer satisfaction through innovative technology and sustainable practices.</vt:lpstr>
      <vt:lpstr>PowerPoint Presentation</vt:lpstr>
      <vt:lpstr>PowerPoint Presentation</vt:lpstr>
      <vt:lpstr>PowerPoint Presentation</vt:lpstr>
      <vt:lpstr>PowerPoint Presentation</vt:lpstr>
      <vt:lpstr>Special Features</vt:lpstr>
      <vt:lpstr>PowerPoint Presentation</vt:lpstr>
      <vt:lpstr>PowerPoint Presentation</vt:lpstr>
      <vt:lpstr>PowerPoint Presentation</vt:lpstr>
      <vt:lpstr>Contact Information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Swati Das</dc:creator>
  <cp:lastModifiedBy>Rohit Mukherjee</cp:lastModifiedBy>
  <cp:revision>15</cp:revision>
  <dcterms:created xsi:type="dcterms:W3CDTF">2024-06-19T05:38:40Z</dcterms:created>
  <dcterms:modified xsi:type="dcterms:W3CDTF">2024-06-23T02:43:56Z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2024-06-17T00:00:00Z</vt:filetime>
  </property>
  <property fmtid="{D5CDD505-2E9C-101B-9397-08002B2CF9AE}" pid="3" name="Creator">
    <vt:lpwstr>PDFium</vt:lpwstr>
  </property>
  <property fmtid="{D5CDD505-2E9C-101B-9397-08002B2CF9AE}" pid="4" name="Producer">
    <vt:lpwstr>PDFium</vt:lpwstr>
  </property>
  <property fmtid="{D5CDD505-2E9C-101B-9397-08002B2CF9AE}" pid="5" name="LastSaved">
    <vt:filetime>2024-06-17T00:00:00Z</vt:filetime>
  </property>
</Properties>
</file>